
<file path=[Content_Types].xml><?xml version="1.0" encoding="utf-8"?>
<Types xmlns="http://schemas.openxmlformats.org/package/2006/content-types">
  <Default Extension="com&amp;app=2002&amp;size=f9999,10000&amp;q=a80&amp;n=0&amp;g=0n&amp;fmt=jpeg"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4.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5.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6.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7.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21"/>
  </p:notesMasterIdLst>
  <p:sldIdLst>
    <p:sldId id="2931" r:id="rId4"/>
    <p:sldId id="2926" r:id="rId5"/>
    <p:sldId id="3120" r:id="rId6"/>
    <p:sldId id="3140" r:id="rId7"/>
    <p:sldId id="3121" r:id="rId8"/>
    <p:sldId id="3122" r:id="rId9"/>
    <p:sldId id="3128" r:id="rId10"/>
    <p:sldId id="3141" r:id="rId11"/>
    <p:sldId id="3142" r:id="rId12"/>
    <p:sldId id="3143" r:id="rId13"/>
    <p:sldId id="3144" r:id="rId14"/>
    <p:sldId id="3124" r:id="rId15"/>
    <p:sldId id="3145" r:id="rId16"/>
    <p:sldId id="3126" r:id="rId17"/>
    <p:sldId id="3146" r:id="rId18"/>
    <p:sldId id="3147" r:id="rId19"/>
    <p:sldId id="3148" r:id="rId2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XQ" initials="G" lastIdx="38"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commentAuthors" Target="commentAuthors.xml"/></Relationships>
</file>

<file path=ppt/diagrams/_rels/data1.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3.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4.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5.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6.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7.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8.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9.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10.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11.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1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13.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14.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15.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ata16.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1.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3.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4.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5.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6.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7.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8.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9.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10.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11.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1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13.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14.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15.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16.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CABE2B-DB90-4BF2-957A-59BA467AB38F}" type="doc">
      <dgm:prSet loTypeId="urn:microsoft.com/office/officeart/2005/8/layout/vList3" loCatId="list" qsTypeId="urn:microsoft.com/office/officeart/2005/8/quickstyle/simple1" qsCatId="simple" csTypeId="urn:microsoft.com/office/officeart/2005/8/colors/accent1_2" csCatId="accent1" phldr="1"/>
      <dgm:spPr/>
    </dgm:pt>
    <dgm:pt modelId="{443353F1-3EAE-4F51-8058-D45760306539}">
      <dgm:prSet phldrT="[文本]" custT="1"/>
      <dgm:spPr>
        <a:solidFill>
          <a:schemeClr val="bg1">
            <a:lumMod val="85000"/>
          </a:schemeClr>
        </a:solidFill>
      </dgm:spPr>
      <dgm:t>
        <a:bodyPr/>
        <a:lstStyle/>
        <a:p>
          <a:pPr algn="l"/>
          <a:r>
            <a:rPr lang="zh-CN" altLang="en-US" sz="1600" b="1" dirty="0">
              <a:solidFill>
                <a:srgbClr val="FF0000"/>
              </a:solidFill>
              <a:latin typeface="+mn-lt"/>
              <a:ea typeface="+mn-ea"/>
            </a:rPr>
            <a:t>一</a:t>
          </a:r>
          <a:r>
            <a:rPr lang="zh-CN" altLang="en-US" sz="1600" b="1" dirty="0">
              <a:solidFill>
                <a:srgbClr val="FF0000"/>
              </a:solidFill>
              <a:latin typeface="+mn-ea"/>
              <a:ea typeface="+mn-ea"/>
            </a:rPr>
            <a:t>、</a:t>
          </a:r>
          <a:r>
            <a:rPr lang="zh-CN" altLang="en-US" sz="1600" b="1" dirty="0">
              <a:solidFill>
                <a:srgbClr val="FF0000"/>
              </a:solidFill>
            </a:rPr>
            <a:t>塔吊选型原则</a:t>
          </a:r>
          <a:endParaRPr lang="zh-CN" altLang="en-US" sz="1600" b="1" dirty="0">
            <a:solidFill>
              <a:srgbClr val="FF0000"/>
            </a:solidFill>
            <a:latin typeface="+mn-ea"/>
            <a:ea typeface="+mn-ea"/>
          </a:endParaRPr>
        </a:p>
      </dgm:t>
    </dgm:pt>
    <dgm:pt modelId="{33300AB1-29C7-4CE4-8DB7-C2357546766E}" type="parTrans" cxnId="{D02C04AF-D7EF-4CD3-847C-AB64EB5EE8BD}">
      <dgm:prSet/>
      <dgm:spPr/>
      <dgm:t>
        <a:bodyPr/>
        <a:lstStyle/>
        <a:p>
          <a:endParaRPr lang="zh-CN" altLang="en-US"/>
        </a:p>
      </dgm:t>
    </dgm:pt>
    <dgm:pt modelId="{5CD7F9E3-A317-4D2A-A937-361E0F30AF6B}" type="sibTrans" cxnId="{D02C04AF-D7EF-4CD3-847C-AB64EB5EE8BD}">
      <dgm:prSet/>
      <dgm:spPr/>
      <dgm:t>
        <a:bodyPr/>
        <a:lstStyle/>
        <a:p>
          <a:endParaRPr lang="zh-CN" altLang="en-US"/>
        </a:p>
      </dgm:t>
    </dgm:pt>
    <dgm:pt modelId="{D3F87B20-5196-4685-A11D-3A4FAFCC48D2}">
      <dgm:prSet phldrT="[文本]"/>
      <dgm:spPr>
        <a:solidFill>
          <a:schemeClr val="bg1">
            <a:lumMod val="85000"/>
          </a:schemeClr>
        </a:solidFill>
      </dgm:spPr>
      <dgm:t>
        <a:bodyPr/>
        <a:lstStyle/>
        <a:p>
          <a:pPr algn="l"/>
          <a:r>
            <a:rPr lang="zh-CN" altLang="en-US" b="1" dirty="0">
              <a:solidFill>
                <a:srgbClr val="FF0000"/>
              </a:solidFill>
            </a:rPr>
            <a:t>二、塔吊布置原则</a:t>
          </a:r>
        </a:p>
      </dgm:t>
    </dgm:pt>
    <dgm:pt modelId="{D722FF60-66FE-4DFB-9487-AFE54E2044FC}" type="parTrans" cxnId="{64ACA9CA-3AAA-4926-9BF7-8CC610E663CA}">
      <dgm:prSet/>
      <dgm:spPr/>
      <dgm:t>
        <a:bodyPr/>
        <a:lstStyle/>
        <a:p>
          <a:endParaRPr lang="zh-CN" altLang="en-US"/>
        </a:p>
      </dgm:t>
    </dgm:pt>
    <dgm:pt modelId="{87E3CA78-5DF1-47C4-9C33-5C1FE38CE153}" type="sibTrans" cxnId="{64ACA9CA-3AAA-4926-9BF7-8CC610E663CA}">
      <dgm:prSet/>
      <dgm:spPr/>
      <dgm:t>
        <a:bodyPr/>
        <a:lstStyle/>
        <a:p>
          <a:endParaRPr lang="zh-CN" altLang="en-US"/>
        </a:p>
      </dgm:t>
    </dgm:pt>
    <dgm:pt modelId="{3AAFF7F8-3145-4F35-81F1-5B5FABB981EC}">
      <dgm:prSet phldrT="[文本]"/>
      <dgm:spPr>
        <a:solidFill>
          <a:schemeClr val="bg1">
            <a:lumMod val="85000"/>
          </a:schemeClr>
        </a:solidFill>
      </dgm:spPr>
      <dgm:t>
        <a:bodyPr/>
        <a:lstStyle/>
        <a:p>
          <a:pPr algn="l"/>
          <a:r>
            <a:rPr lang="zh-CN" altLang="en-US" b="1" dirty="0">
              <a:solidFill>
                <a:srgbClr val="FF0000"/>
              </a:solidFill>
            </a:rPr>
            <a:t>三、塔吊基础形式</a:t>
          </a:r>
        </a:p>
      </dgm:t>
    </dgm:pt>
    <dgm:pt modelId="{1F571F2C-DBE6-4216-92E4-14A7EA1E767A}" type="parTrans" cxnId="{BC7985F0-86C9-4861-B1CF-A57B68690630}">
      <dgm:prSet/>
      <dgm:spPr/>
      <dgm:t>
        <a:bodyPr/>
        <a:lstStyle/>
        <a:p>
          <a:endParaRPr lang="zh-CN" altLang="en-US"/>
        </a:p>
      </dgm:t>
    </dgm:pt>
    <dgm:pt modelId="{C6E76D8D-D669-4CF1-9E3D-735D52F285E4}" type="sibTrans" cxnId="{BC7985F0-86C9-4861-B1CF-A57B68690630}">
      <dgm:prSet/>
      <dgm:spPr/>
      <dgm:t>
        <a:bodyPr/>
        <a:lstStyle/>
        <a:p>
          <a:endParaRPr lang="zh-CN" altLang="en-US"/>
        </a:p>
      </dgm:t>
    </dgm:pt>
    <dgm:pt modelId="{DC05BF79-401E-4954-A620-76E2FD4F2B2F}">
      <dgm:prSet phldrT="[文本]"/>
      <dgm:spPr>
        <a:solidFill>
          <a:schemeClr val="bg1">
            <a:lumMod val="85000"/>
          </a:schemeClr>
        </a:solidFill>
      </dgm:spPr>
      <dgm:t>
        <a:bodyPr/>
        <a:lstStyle/>
        <a:p>
          <a:pPr algn="l"/>
          <a:r>
            <a:rPr lang="zh-CN" altLang="en-US" b="1" dirty="0">
              <a:solidFill>
                <a:srgbClr val="FF0000"/>
              </a:solidFill>
            </a:rPr>
            <a:t>四、塔吊附着</a:t>
          </a:r>
        </a:p>
      </dgm:t>
    </dgm:pt>
    <dgm:pt modelId="{A2DDF082-DE0E-44BF-851B-D50F1FDC78E8}" type="parTrans" cxnId="{948FFF06-3E07-4F65-B28F-554078E27A30}">
      <dgm:prSet/>
      <dgm:spPr/>
      <dgm:t>
        <a:bodyPr/>
        <a:lstStyle/>
        <a:p>
          <a:endParaRPr lang="zh-CN" altLang="en-US"/>
        </a:p>
      </dgm:t>
    </dgm:pt>
    <dgm:pt modelId="{D044AEE3-0324-426B-A196-7C834C129745}" type="sibTrans" cxnId="{948FFF06-3E07-4F65-B28F-554078E27A30}">
      <dgm:prSet/>
      <dgm:spPr/>
      <dgm:t>
        <a:bodyPr/>
        <a:lstStyle/>
        <a:p>
          <a:endParaRPr lang="zh-CN" altLang="en-US"/>
        </a:p>
      </dgm:t>
    </dgm:pt>
    <dgm:pt modelId="{9036C6A1-D073-4131-B52E-D56362F2503D}">
      <dgm:prSet phldrT="[文本]"/>
      <dgm:spPr>
        <a:solidFill>
          <a:schemeClr val="bg1">
            <a:lumMod val="85000"/>
          </a:schemeClr>
        </a:solidFill>
      </dgm:spPr>
      <dgm:t>
        <a:bodyPr/>
        <a:lstStyle/>
        <a:p>
          <a:pPr algn="l"/>
          <a:r>
            <a:rPr lang="zh-CN" altLang="en-US" b="1" dirty="0">
              <a:solidFill>
                <a:srgbClr val="FF0000"/>
              </a:solidFill>
            </a:rPr>
            <a:t>五、塔吊安装及顶升</a:t>
          </a:r>
        </a:p>
      </dgm:t>
    </dgm:pt>
    <dgm:pt modelId="{6B8C93B9-6879-4B89-BD67-7412A4A313D9}" type="parTrans" cxnId="{2555ECC7-E1D1-4B42-B1AA-77762C2DB3BD}">
      <dgm:prSet/>
      <dgm:spPr/>
      <dgm:t>
        <a:bodyPr/>
        <a:lstStyle/>
        <a:p>
          <a:endParaRPr lang="zh-CN" altLang="en-US"/>
        </a:p>
      </dgm:t>
    </dgm:pt>
    <dgm:pt modelId="{5790464F-3F25-4159-8B9C-B878B200027A}" type="sibTrans" cxnId="{2555ECC7-E1D1-4B42-B1AA-77762C2DB3BD}">
      <dgm:prSet/>
      <dgm:spPr/>
      <dgm:t>
        <a:bodyPr/>
        <a:lstStyle/>
        <a:p>
          <a:endParaRPr lang="zh-CN" altLang="en-US"/>
        </a:p>
      </dgm:t>
    </dgm:pt>
    <dgm:pt modelId="{CDE1A946-71C9-462A-9C21-2342C2AF6AA0}">
      <dgm:prSet phldrT="[文本]"/>
      <dgm:spPr>
        <a:solidFill>
          <a:schemeClr val="bg1">
            <a:lumMod val="85000"/>
          </a:schemeClr>
        </a:solidFill>
      </dgm:spPr>
      <dgm:t>
        <a:bodyPr/>
        <a:lstStyle/>
        <a:p>
          <a:pPr algn="l"/>
          <a:r>
            <a:rPr lang="zh-CN" altLang="en-US" b="1" dirty="0">
              <a:solidFill>
                <a:srgbClr val="FF0000"/>
              </a:solidFill>
            </a:rPr>
            <a:t>六、塔吊人员配备</a:t>
          </a:r>
        </a:p>
      </dgm:t>
    </dgm:pt>
    <dgm:pt modelId="{5D6BE5C4-7D59-46CC-AEF2-90F5288EEF8C}" type="parTrans" cxnId="{8972B48F-52CA-4360-B0AB-ABF0380CFA5E}">
      <dgm:prSet/>
      <dgm:spPr/>
      <dgm:t>
        <a:bodyPr/>
        <a:lstStyle/>
        <a:p>
          <a:endParaRPr lang="zh-CN" altLang="en-US"/>
        </a:p>
      </dgm:t>
    </dgm:pt>
    <dgm:pt modelId="{ACAAEBB8-41EF-45B6-A8F7-B1E5FF39575F}" type="sibTrans" cxnId="{8972B48F-52CA-4360-B0AB-ABF0380CFA5E}">
      <dgm:prSet/>
      <dgm:spPr/>
      <dgm:t>
        <a:bodyPr/>
        <a:lstStyle/>
        <a:p>
          <a:endParaRPr lang="zh-CN" altLang="en-US"/>
        </a:p>
      </dgm:t>
    </dgm:pt>
    <dgm:pt modelId="{2FC43DA6-60A7-43AA-9B14-DE4F91DC2CF0}">
      <dgm:prSet phldrT="[文本]"/>
      <dgm:spPr>
        <a:solidFill>
          <a:schemeClr val="bg1">
            <a:lumMod val="85000"/>
          </a:schemeClr>
        </a:solidFill>
      </dgm:spPr>
      <dgm:t>
        <a:bodyPr/>
        <a:lstStyle/>
        <a:p>
          <a:pPr algn="l"/>
          <a:r>
            <a:rPr lang="zh-CN" altLang="en-US" b="1" dirty="0">
              <a:solidFill>
                <a:srgbClr val="FF0000"/>
              </a:solidFill>
            </a:rPr>
            <a:t>七、群塔作业</a:t>
          </a:r>
        </a:p>
      </dgm:t>
    </dgm:pt>
    <dgm:pt modelId="{CCA39D33-7D26-4181-B0E5-34FE21A42775}" type="parTrans" cxnId="{DBD5B4C2-76DD-4FF7-BF2D-D565C1A9E220}">
      <dgm:prSet/>
      <dgm:spPr/>
      <dgm:t>
        <a:bodyPr/>
        <a:lstStyle/>
        <a:p>
          <a:endParaRPr lang="zh-CN" altLang="en-US"/>
        </a:p>
      </dgm:t>
    </dgm:pt>
    <dgm:pt modelId="{101AF288-1314-4AEC-ACFF-BA66C3A538B2}" type="sibTrans" cxnId="{DBD5B4C2-76DD-4FF7-BF2D-D565C1A9E220}">
      <dgm:prSet/>
      <dgm:spPr/>
      <dgm:t>
        <a:bodyPr/>
        <a:lstStyle/>
        <a:p>
          <a:endParaRPr lang="zh-CN" altLang="en-US"/>
        </a:p>
      </dgm:t>
    </dgm:pt>
    <dgm:pt modelId="{515A4AF1-330E-4503-8ADD-D51944CEF1E4}">
      <dgm:prSet phldrT="[文本]"/>
      <dgm:spPr>
        <a:solidFill>
          <a:schemeClr val="bg1">
            <a:lumMod val="85000"/>
          </a:schemeClr>
        </a:solidFill>
      </dgm:spPr>
      <dgm:t>
        <a:bodyPr/>
        <a:lstStyle/>
        <a:p>
          <a:pPr algn="l"/>
          <a:r>
            <a:rPr lang="zh-CN" altLang="en-US" b="1" dirty="0">
              <a:solidFill>
                <a:srgbClr val="FF0000"/>
              </a:solidFill>
            </a:rPr>
            <a:t>八、塔吊拆除</a:t>
          </a:r>
        </a:p>
      </dgm:t>
    </dgm:pt>
    <dgm:pt modelId="{8153A19B-C6E4-4F3A-ACB1-E38E33F66276}" type="parTrans" cxnId="{B65D6E11-DE47-4949-9244-4A79C26E640D}">
      <dgm:prSet/>
      <dgm:spPr/>
      <dgm:t>
        <a:bodyPr/>
        <a:lstStyle/>
        <a:p>
          <a:endParaRPr lang="zh-CN" altLang="en-US"/>
        </a:p>
      </dgm:t>
    </dgm:pt>
    <dgm:pt modelId="{29E8021B-25C8-4596-B10B-81692E0C1AD5}" type="sibTrans" cxnId="{B65D6E11-DE47-4949-9244-4A79C26E640D}">
      <dgm:prSet/>
      <dgm:spPr/>
      <dgm:t>
        <a:bodyPr/>
        <a:lstStyle/>
        <a:p>
          <a:endParaRPr lang="zh-CN" altLang="en-US"/>
        </a:p>
      </dgm:t>
    </dgm:pt>
    <dgm:pt modelId="{459C51C9-59CA-49CF-ACD7-4CEF77C2C7E5}">
      <dgm:prSet phldrT="[文本]"/>
      <dgm:spPr>
        <a:solidFill>
          <a:schemeClr val="bg1">
            <a:lumMod val="85000"/>
          </a:schemeClr>
        </a:solidFill>
      </dgm:spPr>
      <dgm:t>
        <a:bodyPr/>
        <a:lstStyle/>
        <a:p>
          <a:pPr algn="l"/>
          <a:r>
            <a:rPr lang="zh-CN" altLang="en-US" b="1" dirty="0">
              <a:solidFill>
                <a:srgbClr val="FF0000"/>
              </a:solidFill>
            </a:rPr>
            <a:t>九、</a:t>
          </a:r>
        </a:p>
      </dgm:t>
    </dgm:pt>
    <dgm:pt modelId="{F6588526-1414-417D-83F7-B56F7B0F4E3D}" type="parTrans" cxnId="{9FB6B49A-DA29-45A8-8038-206AFC557706}">
      <dgm:prSet/>
      <dgm:spPr/>
      <dgm:t>
        <a:bodyPr/>
        <a:lstStyle/>
        <a:p>
          <a:endParaRPr lang="zh-CN" altLang="en-US"/>
        </a:p>
      </dgm:t>
    </dgm:pt>
    <dgm:pt modelId="{ACB25FAE-5EF5-4B76-A8B7-043AF0899749}" type="sibTrans" cxnId="{9FB6B49A-DA29-45A8-8038-206AFC557706}">
      <dgm:prSet/>
      <dgm:spPr/>
      <dgm:t>
        <a:bodyPr/>
        <a:lstStyle/>
        <a:p>
          <a:endParaRPr lang="zh-CN" altLang="en-US"/>
        </a:p>
      </dgm:t>
    </dgm:pt>
    <dgm:pt modelId="{7868E54D-E57D-4F42-9C9C-46727FB35746}" type="pres">
      <dgm:prSet presAssocID="{FBCABE2B-DB90-4BF2-957A-59BA467AB38F}" presName="linearFlow" presStyleCnt="0">
        <dgm:presLayoutVars>
          <dgm:dir/>
          <dgm:resizeHandles val="exact"/>
        </dgm:presLayoutVars>
      </dgm:prSet>
      <dgm:spPr/>
    </dgm:pt>
    <dgm:pt modelId="{9BA94650-5CF1-4F20-AE20-F434D02C2F59}" type="pres">
      <dgm:prSet presAssocID="{443353F1-3EAE-4F51-8058-D45760306539}" presName="composite" presStyleCnt="0"/>
      <dgm:spPr/>
    </dgm:pt>
    <dgm:pt modelId="{C1761FE2-DCAC-4E62-8616-FD76ED31084B}" type="pres">
      <dgm:prSet presAssocID="{443353F1-3EAE-4F51-8058-D45760306539}" presName="imgShp" presStyleLbl="fgImgPlace1" presStyleIdx="0" presStyleCnt="9"/>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家"/>
        </a:ext>
      </dgm:extLst>
    </dgm:pt>
    <dgm:pt modelId="{56E89C28-4B65-494C-BDD3-DBAEE6F9FBD5}" type="pres">
      <dgm:prSet presAssocID="{443353F1-3EAE-4F51-8058-D45760306539}" presName="txShp" presStyleLbl="node1" presStyleIdx="0" presStyleCnt="9">
        <dgm:presLayoutVars>
          <dgm:bulletEnabled val="1"/>
        </dgm:presLayoutVars>
      </dgm:prSet>
      <dgm:spPr/>
    </dgm:pt>
    <dgm:pt modelId="{8296D054-8658-4E27-91FD-786E8E2F1255}" type="pres">
      <dgm:prSet presAssocID="{5CD7F9E3-A317-4D2A-A937-361E0F30AF6B}" presName="spacing" presStyleCnt="0"/>
      <dgm:spPr/>
    </dgm:pt>
    <dgm:pt modelId="{9AC538C2-1A8B-421C-BC05-A19433F1F49A}" type="pres">
      <dgm:prSet presAssocID="{D3F87B20-5196-4685-A11D-3A4FAFCC48D2}" presName="composite" presStyleCnt="0"/>
      <dgm:spPr/>
    </dgm:pt>
    <dgm:pt modelId="{F4D448FC-14B6-494B-B43F-0A73616A49B6}" type="pres">
      <dgm:prSet presAssocID="{D3F87B20-5196-4685-A11D-3A4FAFCC48D2}" presName="imgShp" presStyleLbl="fgImgPlace1" presStyleIdx="1" presStyleCnt="9"/>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903F778F-AF6A-4E96-8C70-7B03DB20B582}" type="pres">
      <dgm:prSet presAssocID="{D3F87B20-5196-4685-A11D-3A4FAFCC48D2}" presName="txShp" presStyleLbl="node1" presStyleIdx="1" presStyleCnt="9" custLinFactNeighborX="374" custLinFactNeighborY="2261">
        <dgm:presLayoutVars>
          <dgm:bulletEnabled val="1"/>
        </dgm:presLayoutVars>
      </dgm:prSet>
      <dgm:spPr/>
    </dgm:pt>
    <dgm:pt modelId="{E54A7359-5CE7-48C2-8206-D3AD861474D6}" type="pres">
      <dgm:prSet presAssocID="{87E3CA78-5DF1-47C4-9C33-5C1FE38CE153}" presName="spacing" presStyleCnt="0"/>
      <dgm:spPr/>
    </dgm:pt>
    <dgm:pt modelId="{D1640E7E-449C-4044-8C3A-1EEC2E08FEEF}" type="pres">
      <dgm:prSet presAssocID="{3AAFF7F8-3145-4F35-81F1-5B5FABB981EC}" presName="composite" presStyleCnt="0"/>
      <dgm:spPr/>
    </dgm:pt>
    <dgm:pt modelId="{CC920C53-9614-40E9-9AF0-AC9BA5446D01}" type="pres">
      <dgm:prSet presAssocID="{3AAFF7F8-3145-4F35-81F1-5B5FABB981EC}" presName="imgShp" presStyleLbl="fgImgPlace1" presStyleIdx="2" presStyleCnt="9"/>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pt>
    <dgm:pt modelId="{EF7BB029-ADC0-4A90-B116-CCDBCB73C0AF}" type="pres">
      <dgm:prSet presAssocID="{3AAFF7F8-3145-4F35-81F1-5B5FABB981EC}" presName="txShp" presStyleLbl="node1" presStyleIdx="2" presStyleCnt="9">
        <dgm:presLayoutVars>
          <dgm:bulletEnabled val="1"/>
        </dgm:presLayoutVars>
      </dgm:prSet>
      <dgm:spPr/>
    </dgm:pt>
    <dgm:pt modelId="{B309304E-CC81-4A67-8F7A-139A92B5DBA0}" type="pres">
      <dgm:prSet presAssocID="{C6E76D8D-D669-4CF1-9E3D-735D52F285E4}" presName="spacing" presStyleCnt="0"/>
      <dgm:spPr/>
    </dgm:pt>
    <dgm:pt modelId="{8788E204-67B6-4214-BCBB-49A00529D646}" type="pres">
      <dgm:prSet presAssocID="{DC05BF79-401E-4954-A620-76E2FD4F2B2F}" presName="composite" presStyleCnt="0"/>
      <dgm:spPr/>
    </dgm:pt>
    <dgm:pt modelId="{433C7EFA-1866-4C17-A16F-801DEBE05BF4}" type="pres">
      <dgm:prSet presAssocID="{DC05BF79-401E-4954-A620-76E2FD4F2B2F}" presName="imgShp" presStyleLbl="fgImgPlace1" presStyleIdx="3" presStyleCnt="9"/>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pt>
    <dgm:pt modelId="{BCAD117E-20B7-4AFA-BB05-1B47D4F5D4C4}" type="pres">
      <dgm:prSet presAssocID="{DC05BF79-401E-4954-A620-76E2FD4F2B2F}" presName="txShp" presStyleLbl="node1" presStyleIdx="3" presStyleCnt="9">
        <dgm:presLayoutVars>
          <dgm:bulletEnabled val="1"/>
        </dgm:presLayoutVars>
      </dgm:prSet>
      <dgm:spPr/>
    </dgm:pt>
    <dgm:pt modelId="{4593D365-39BC-4CB3-844D-B0A4136C28ED}" type="pres">
      <dgm:prSet presAssocID="{D044AEE3-0324-426B-A196-7C834C129745}" presName="spacing" presStyleCnt="0"/>
      <dgm:spPr/>
    </dgm:pt>
    <dgm:pt modelId="{E76C4FFB-1028-469D-AF6C-6C0375BC6B2E}" type="pres">
      <dgm:prSet presAssocID="{9036C6A1-D073-4131-B52E-D56362F2503D}" presName="composite" presStyleCnt="0"/>
      <dgm:spPr/>
    </dgm:pt>
    <dgm:pt modelId="{02C5CFF6-55AD-44E4-BB5B-51848400B489}" type="pres">
      <dgm:prSet presAssocID="{9036C6A1-D073-4131-B52E-D56362F2503D}" presName="imgShp" presStyleLbl="fgImgPlace1" presStyleIdx="4" presStyleCnt="9"/>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pt>
    <dgm:pt modelId="{EF474874-20C4-4D21-BB66-6BF46214819E}" type="pres">
      <dgm:prSet presAssocID="{9036C6A1-D073-4131-B52E-D56362F2503D}" presName="txShp" presStyleLbl="node1" presStyleIdx="4" presStyleCnt="9">
        <dgm:presLayoutVars>
          <dgm:bulletEnabled val="1"/>
        </dgm:presLayoutVars>
      </dgm:prSet>
      <dgm:spPr/>
    </dgm:pt>
    <dgm:pt modelId="{7B7E3120-20D9-4C31-8F31-B9AE1D63A322}" type="pres">
      <dgm:prSet presAssocID="{5790464F-3F25-4159-8B9C-B878B200027A}" presName="spacing" presStyleCnt="0"/>
      <dgm:spPr/>
    </dgm:pt>
    <dgm:pt modelId="{CF00717D-0094-49FB-92A2-FBFA28B0F88C}" type="pres">
      <dgm:prSet presAssocID="{CDE1A946-71C9-462A-9C21-2342C2AF6AA0}" presName="composite" presStyleCnt="0"/>
      <dgm:spPr/>
    </dgm:pt>
    <dgm:pt modelId="{62BC7EA5-D3C2-4040-A3E5-3A5F2DB63654}" type="pres">
      <dgm:prSet presAssocID="{CDE1A946-71C9-462A-9C21-2342C2AF6AA0}" presName="imgShp" presStyleLbl="fgImgPlace1" presStyleIdx="5" presStyleCnt="9"/>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pt>
    <dgm:pt modelId="{1EE7BA25-0B8E-4A84-A1B3-602E479473A2}" type="pres">
      <dgm:prSet presAssocID="{CDE1A946-71C9-462A-9C21-2342C2AF6AA0}" presName="txShp" presStyleLbl="node1" presStyleIdx="5" presStyleCnt="9">
        <dgm:presLayoutVars>
          <dgm:bulletEnabled val="1"/>
        </dgm:presLayoutVars>
      </dgm:prSet>
      <dgm:spPr/>
    </dgm:pt>
    <dgm:pt modelId="{0F14F392-612D-4E91-9E04-9EAFD5E8CB5D}" type="pres">
      <dgm:prSet presAssocID="{ACAAEBB8-41EF-45B6-A8F7-B1E5FF39575F}" presName="spacing" presStyleCnt="0"/>
      <dgm:spPr/>
    </dgm:pt>
    <dgm:pt modelId="{8E378EE7-AE81-470F-BF95-AEB5942F633B}" type="pres">
      <dgm:prSet presAssocID="{2FC43DA6-60A7-43AA-9B14-DE4F91DC2CF0}" presName="composite" presStyleCnt="0"/>
      <dgm:spPr/>
    </dgm:pt>
    <dgm:pt modelId="{2DB41DF9-E66C-4059-8D89-773E1F8A2A93}" type="pres">
      <dgm:prSet presAssocID="{2FC43DA6-60A7-43AA-9B14-DE4F91DC2CF0}" presName="imgShp" presStyleLbl="fgImgPlace1" presStyleIdx="6" presStyleCnt="9"/>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pt>
    <dgm:pt modelId="{FE7B8264-265E-4EC8-86A0-7BD6D0049F32}" type="pres">
      <dgm:prSet presAssocID="{2FC43DA6-60A7-43AA-9B14-DE4F91DC2CF0}" presName="txShp" presStyleLbl="node1" presStyleIdx="6" presStyleCnt="9">
        <dgm:presLayoutVars>
          <dgm:bulletEnabled val="1"/>
        </dgm:presLayoutVars>
      </dgm:prSet>
      <dgm:spPr/>
    </dgm:pt>
    <dgm:pt modelId="{EF38E798-75C2-4DB9-8A5C-6D65C452FE0D}" type="pres">
      <dgm:prSet presAssocID="{101AF288-1314-4AEC-ACFF-BA66C3A538B2}" presName="spacing" presStyleCnt="0"/>
      <dgm:spPr/>
    </dgm:pt>
    <dgm:pt modelId="{5A864B96-4714-4DD4-A46B-03C8B80ABAE7}" type="pres">
      <dgm:prSet presAssocID="{515A4AF1-330E-4503-8ADD-D51944CEF1E4}" presName="composite" presStyleCnt="0"/>
      <dgm:spPr/>
    </dgm:pt>
    <dgm:pt modelId="{BD2A2393-BB4E-497C-98A0-911022FA8297}" type="pres">
      <dgm:prSet presAssocID="{515A4AF1-330E-4503-8ADD-D51944CEF1E4}" presName="imgShp" presStyleLbl="fgImgPlace1" presStyleIdx="7" presStyleCnt="9"/>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pt>
    <dgm:pt modelId="{BC0D5BEF-05D5-4AB4-A297-9634E79048DE}" type="pres">
      <dgm:prSet presAssocID="{515A4AF1-330E-4503-8ADD-D51944CEF1E4}" presName="txShp" presStyleLbl="node1" presStyleIdx="7" presStyleCnt="9">
        <dgm:presLayoutVars>
          <dgm:bulletEnabled val="1"/>
        </dgm:presLayoutVars>
      </dgm:prSet>
      <dgm:spPr/>
    </dgm:pt>
    <dgm:pt modelId="{E1ED48D7-41CD-4360-9B06-EAC3FB06D29F}" type="pres">
      <dgm:prSet presAssocID="{29E8021B-25C8-4596-B10B-81692E0C1AD5}" presName="spacing" presStyleCnt="0"/>
      <dgm:spPr/>
    </dgm:pt>
    <dgm:pt modelId="{B34F6468-3947-45A4-8006-DC76AB961B46}" type="pres">
      <dgm:prSet presAssocID="{459C51C9-59CA-49CF-ACD7-4CEF77C2C7E5}" presName="composite" presStyleCnt="0"/>
      <dgm:spPr/>
    </dgm:pt>
    <dgm:pt modelId="{47A30CEF-A0CC-4AE0-8C24-8B4C5551408F}" type="pres">
      <dgm:prSet presAssocID="{459C51C9-59CA-49CF-ACD7-4CEF77C2C7E5}" presName="imgShp" presStyleLbl="fgImgPlace1" presStyleIdx="8" presStyleCnt="9"/>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pt>
    <dgm:pt modelId="{D65CBD0D-93E6-43EF-95DC-9C71F7A9A90F}" type="pres">
      <dgm:prSet presAssocID="{459C51C9-59CA-49CF-ACD7-4CEF77C2C7E5}" presName="txShp" presStyleLbl="node1" presStyleIdx="8" presStyleCnt="9">
        <dgm:presLayoutVars>
          <dgm:bulletEnabled val="1"/>
        </dgm:presLayoutVars>
      </dgm:prSet>
      <dgm:spPr/>
    </dgm:pt>
  </dgm:ptLst>
  <dgm:cxnLst>
    <dgm:cxn modelId="{948FFF06-3E07-4F65-B28F-554078E27A30}" srcId="{FBCABE2B-DB90-4BF2-957A-59BA467AB38F}" destId="{DC05BF79-401E-4954-A620-76E2FD4F2B2F}" srcOrd="3" destOrd="0" parTransId="{A2DDF082-DE0E-44BF-851B-D50F1FDC78E8}" sibTransId="{D044AEE3-0324-426B-A196-7C834C129745}"/>
    <dgm:cxn modelId="{B65D6E11-DE47-4949-9244-4A79C26E640D}" srcId="{FBCABE2B-DB90-4BF2-957A-59BA467AB38F}" destId="{515A4AF1-330E-4503-8ADD-D51944CEF1E4}" srcOrd="7" destOrd="0" parTransId="{8153A19B-C6E4-4F3A-ACB1-E38E33F66276}" sibTransId="{29E8021B-25C8-4596-B10B-81692E0C1AD5}"/>
    <dgm:cxn modelId="{6A6B0F13-185A-4D9D-ABD5-53303E4C83BD}" type="presOf" srcId="{9036C6A1-D073-4131-B52E-D56362F2503D}" destId="{EF474874-20C4-4D21-BB66-6BF46214819E}" srcOrd="0" destOrd="0" presId="urn:microsoft.com/office/officeart/2005/8/layout/vList3"/>
    <dgm:cxn modelId="{44368548-9D30-4D53-9166-616F5FE134FD}" type="presOf" srcId="{459C51C9-59CA-49CF-ACD7-4CEF77C2C7E5}" destId="{D65CBD0D-93E6-43EF-95DC-9C71F7A9A90F}" srcOrd="0" destOrd="0" presId="urn:microsoft.com/office/officeart/2005/8/layout/vList3"/>
    <dgm:cxn modelId="{DE86034E-8F47-4C26-A05F-F0123892C54A}" type="presOf" srcId="{3AAFF7F8-3145-4F35-81F1-5B5FABB981EC}" destId="{EF7BB029-ADC0-4A90-B116-CCDBCB73C0AF}" srcOrd="0" destOrd="0" presId="urn:microsoft.com/office/officeart/2005/8/layout/vList3"/>
    <dgm:cxn modelId="{FDC47554-7E57-4B1D-A3DE-3A8D3405C664}" type="presOf" srcId="{443353F1-3EAE-4F51-8058-D45760306539}" destId="{56E89C28-4B65-494C-BDD3-DBAEE6F9FBD5}" srcOrd="0" destOrd="0" presId="urn:microsoft.com/office/officeart/2005/8/layout/vList3"/>
    <dgm:cxn modelId="{2F704078-A8E8-4C32-B360-CA5957C1882C}" type="presOf" srcId="{2FC43DA6-60A7-43AA-9B14-DE4F91DC2CF0}" destId="{FE7B8264-265E-4EC8-86A0-7BD6D0049F32}" srcOrd="0" destOrd="0" presId="urn:microsoft.com/office/officeart/2005/8/layout/vList3"/>
    <dgm:cxn modelId="{8972B48F-52CA-4360-B0AB-ABF0380CFA5E}" srcId="{FBCABE2B-DB90-4BF2-957A-59BA467AB38F}" destId="{CDE1A946-71C9-462A-9C21-2342C2AF6AA0}" srcOrd="5" destOrd="0" parTransId="{5D6BE5C4-7D59-46CC-AEF2-90F5288EEF8C}" sibTransId="{ACAAEBB8-41EF-45B6-A8F7-B1E5FF39575F}"/>
    <dgm:cxn modelId="{28257795-234D-4E6E-BE53-7C5CD44ECB04}" type="presOf" srcId="{DC05BF79-401E-4954-A620-76E2FD4F2B2F}" destId="{BCAD117E-20B7-4AFA-BB05-1B47D4F5D4C4}" srcOrd="0" destOrd="0" presId="urn:microsoft.com/office/officeart/2005/8/layout/vList3"/>
    <dgm:cxn modelId="{6F409798-2913-4BBB-BBB1-D6879D6482EB}" type="presOf" srcId="{CDE1A946-71C9-462A-9C21-2342C2AF6AA0}" destId="{1EE7BA25-0B8E-4A84-A1B3-602E479473A2}" srcOrd="0" destOrd="0" presId="urn:microsoft.com/office/officeart/2005/8/layout/vList3"/>
    <dgm:cxn modelId="{9FB6B49A-DA29-45A8-8038-206AFC557706}" srcId="{FBCABE2B-DB90-4BF2-957A-59BA467AB38F}" destId="{459C51C9-59CA-49CF-ACD7-4CEF77C2C7E5}" srcOrd="8" destOrd="0" parTransId="{F6588526-1414-417D-83F7-B56F7B0F4E3D}" sibTransId="{ACB25FAE-5EF5-4B76-A8B7-043AF0899749}"/>
    <dgm:cxn modelId="{B6B565A9-421F-43AA-B516-11500F9BD974}" type="presOf" srcId="{515A4AF1-330E-4503-8ADD-D51944CEF1E4}" destId="{BC0D5BEF-05D5-4AB4-A297-9634E79048DE}" srcOrd="0" destOrd="0" presId="urn:microsoft.com/office/officeart/2005/8/layout/vList3"/>
    <dgm:cxn modelId="{5CB4B7AB-85A2-4D6B-B3D7-9D791060AF35}" type="presOf" srcId="{FBCABE2B-DB90-4BF2-957A-59BA467AB38F}" destId="{7868E54D-E57D-4F42-9C9C-46727FB35746}" srcOrd="0" destOrd="0" presId="urn:microsoft.com/office/officeart/2005/8/layout/vList3"/>
    <dgm:cxn modelId="{D02C04AF-D7EF-4CD3-847C-AB64EB5EE8BD}" srcId="{FBCABE2B-DB90-4BF2-957A-59BA467AB38F}" destId="{443353F1-3EAE-4F51-8058-D45760306539}" srcOrd="0" destOrd="0" parTransId="{33300AB1-29C7-4CE4-8DB7-C2357546766E}" sibTransId="{5CD7F9E3-A317-4D2A-A937-361E0F30AF6B}"/>
    <dgm:cxn modelId="{CB5398B8-22C5-431A-B9DD-42256DA256DB}" type="presOf" srcId="{D3F87B20-5196-4685-A11D-3A4FAFCC48D2}" destId="{903F778F-AF6A-4E96-8C70-7B03DB20B582}" srcOrd="0" destOrd="0" presId="urn:microsoft.com/office/officeart/2005/8/layout/vList3"/>
    <dgm:cxn modelId="{DBD5B4C2-76DD-4FF7-BF2D-D565C1A9E220}" srcId="{FBCABE2B-DB90-4BF2-957A-59BA467AB38F}" destId="{2FC43DA6-60A7-43AA-9B14-DE4F91DC2CF0}" srcOrd="6" destOrd="0" parTransId="{CCA39D33-7D26-4181-B0E5-34FE21A42775}" sibTransId="{101AF288-1314-4AEC-ACFF-BA66C3A538B2}"/>
    <dgm:cxn modelId="{2555ECC7-E1D1-4B42-B1AA-77762C2DB3BD}" srcId="{FBCABE2B-DB90-4BF2-957A-59BA467AB38F}" destId="{9036C6A1-D073-4131-B52E-D56362F2503D}" srcOrd="4" destOrd="0" parTransId="{6B8C93B9-6879-4B89-BD67-7412A4A313D9}" sibTransId="{5790464F-3F25-4159-8B9C-B878B200027A}"/>
    <dgm:cxn modelId="{64ACA9CA-3AAA-4926-9BF7-8CC610E663CA}" srcId="{FBCABE2B-DB90-4BF2-957A-59BA467AB38F}" destId="{D3F87B20-5196-4685-A11D-3A4FAFCC48D2}" srcOrd="1" destOrd="0" parTransId="{D722FF60-66FE-4DFB-9487-AFE54E2044FC}" sibTransId="{87E3CA78-5DF1-47C4-9C33-5C1FE38CE153}"/>
    <dgm:cxn modelId="{BC7985F0-86C9-4861-B1CF-A57B68690630}" srcId="{FBCABE2B-DB90-4BF2-957A-59BA467AB38F}" destId="{3AAFF7F8-3145-4F35-81F1-5B5FABB981EC}" srcOrd="2" destOrd="0" parTransId="{1F571F2C-DBE6-4216-92E4-14A7EA1E767A}" sibTransId="{C6E76D8D-D669-4CF1-9E3D-735D52F285E4}"/>
    <dgm:cxn modelId="{9A9A1C2E-0D86-4DE7-AF32-721B8DFACDB9}" type="presParOf" srcId="{7868E54D-E57D-4F42-9C9C-46727FB35746}" destId="{9BA94650-5CF1-4F20-AE20-F434D02C2F59}" srcOrd="0" destOrd="0" presId="urn:microsoft.com/office/officeart/2005/8/layout/vList3"/>
    <dgm:cxn modelId="{334B4ED3-F872-4AC3-869A-D24B9C9ADB21}" type="presParOf" srcId="{9BA94650-5CF1-4F20-AE20-F434D02C2F59}" destId="{C1761FE2-DCAC-4E62-8616-FD76ED31084B}" srcOrd="0" destOrd="0" presId="urn:microsoft.com/office/officeart/2005/8/layout/vList3"/>
    <dgm:cxn modelId="{65A38B3B-3EC0-4B35-87F0-B66D3923A0AD}" type="presParOf" srcId="{9BA94650-5CF1-4F20-AE20-F434D02C2F59}" destId="{56E89C28-4B65-494C-BDD3-DBAEE6F9FBD5}" srcOrd="1" destOrd="0" presId="urn:microsoft.com/office/officeart/2005/8/layout/vList3"/>
    <dgm:cxn modelId="{29E0A815-DB9D-4D41-85A9-1A4D33990821}" type="presParOf" srcId="{7868E54D-E57D-4F42-9C9C-46727FB35746}" destId="{8296D054-8658-4E27-91FD-786E8E2F1255}" srcOrd="1" destOrd="0" presId="urn:microsoft.com/office/officeart/2005/8/layout/vList3"/>
    <dgm:cxn modelId="{410A2D70-3507-47BC-A222-155B9EC6B002}" type="presParOf" srcId="{7868E54D-E57D-4F42-9C9C-46727FB35746}" destId="{9AC538C2-1A8B-421C-BC05-A19433F1F49A}" srcOrd="2" destOrd="0" presId="urn:microsoft.com/office/officeart/2005/8/layout/vList3"/>
    <dgm:cxn modelId="{AF059BAF-937B-4535-8449-4CA189EE09ED}" type="presParOf" srcId="{9AC538C2-1A8B-421C-BC05-A19433F1F49A}" destId="{F4D448FC-14B6-494B-B43F-0A73616A49B6}" srcOrd="0" destOrd="0" presId="urn:microsoft.com/office/officeart/2005/8/layout/vList3"/>
    <dgm:cxn modelId="{BF1F791E-18C7-40DD-8DC5-4BE86F3B2C9D}" type="presParOf" srcId="{9AC538C2-1A8B-421C-BC05-A19433F1F49A}" destId="{903F778F-AF6A-4E96-8C70-7B03DB20B582}" srcOrd="1" destOrd="0" presId="urn:microsoft.com/office/officeart/2005/8/layout/vList3"/>
    <dgm:cxn modelId="{E14713E9-FF82-409A-BE08-68BC0ABFAABB}" type="presParOf" srcId="{7868E54D-E57D-4F42-9C9C-46727FB35746}" destId="{E54A7359-5CE7-48C2-8206-D3AD861474D6}" srcOrd="3" destOrd="0" presId="urn:microsoft.com/office/officeart/2005/8/layout/vList3"/>
    <dgm:cxn modelId="{9DB591E7-2479-486D-904C-25862E43DC14}" type="presParOf" srcId="{7868E54D-E57D-4F42-9C9C-46727FB35746}" destId="{D1640E7E-449C-4044-8C3A-1EEC2E08FEEF}" srcOrd="4" destOrd="0" presId="urn:microsoft.com/office/officeart/2005/8/layout/vList3"/>
    <dgm:cxn modelId="{4763D7A9-56EA-4B40-B934-ED5E373FF43C}" type="presParOf" srcId="{D1640E7E-449C-4044-8C3A-1EEC2E08FEEF}" destId="{CC920C53-9614-40E9-9AF0-AC9BA5446D01}" srcOrd="0" destOrd="0" presId="urn:microsoft.com/office/officeart/2005/8/layout/vList3"/>
    <dgm:cxn modelId="{2B94B595-7447-4005-BA66-1745954C56A0}" type="presParOf" srcId="{D1640E7E-449C-4044-8C3A-1EEC2E08FEEF}" destId="{EF7BB029-ADC0-4A90-B116-CCDBCB73C0AF}" srcOrd="1" destOrd="0" presId="urn:microsoft.com/office/officeart/2005/8/layout/vList3"/>
    <dgm:cxn modelId="{5FDD2775-9E41-41AB-93F7-C09E1E983B68}" type="presParOf" srcId="{7868E54D-E57D-4F42-9C9C-46727FB35746}" destId="{B309304E-CC81-4A67-8F7A-139A92B5DBA0}" srcOrd="5" destOrd="0" presId="urn:microsoft.com/office/officeart/2005/8/layout/vList3"/>
    <dgm:cxn modelId="{0D2F0488-5AD9-47C8-92A8-EA0FBDE77B8D}" type="presParOf" srcId="{7868E54D-E57D-4F42-9C9C-46727FB35746}" destId="{8788E204-67B6-4214-BCBB-49A00529D646}" srcOrd="6" destOrd="0" presId="urn:microsoft.com/office/officeart/2005/8/layout/vList3"/>
    <dgm:cxn modelId="{F3D61C55-76BA-4DB3-AD84-8B5AC4763001}" type="presParOf" srcId="{8788E204-67B6-4214-BCBB-49A00529D646}" destId="{433C7EFA-1866-4C17-A16F-801DEBE05BF4}" srcOrd="0" destOrd="0" presId="urn:microsoft.com/office/officeart/2005/8/layout/vList3"/>
    <dgm:cxn modelId="{3A2774B5-1581-4C0F-81BD-B827ED791B10}" type="presParOf" srcId="{8788E204-67B6-4214-BCBB-49A00529D646}" destId="{BCAD117E-20B7-4AFA-BB05-1B47D4F5D4C4}" srcOrd="1" destOrd="0" presId="urn:microsoft.com/office/officeart/2005/8/layout/vList3"/>
    <dgm:cxn modelId="{97A9309D-437C-4C20-9007-63BA88F1E8FF}" type="presParOf" srcId="{7868E54D-E57D-4F42-9C9C-46727FB35746}" destId="{4593D365-39BC-4CB3-844D-B0A4136C28ED}" srcOrd="7" destOrd="0" presId="urn:microsoft.com/office/officeart/2005/8/layout/vList3"/>
    <dgm:cxn modelId="{4F0D2CA9-5577-491A-85C2-ACFD0E0AAC62}" type="presParOf" srcId="{7868E54D-E57D-4F42-9C9C-46727FB35746}" destId="{E76C4FFB-1028-469D-AF6C-6C0375BC6B2E}" srcOrd="8" destOrd="0" presId="urn:microsoft.com/office/officeart/2005/8/layout/vList3"/>
    <dgm:cxn modelId="{3EA6E068-BD99-42FD-BE90-3FB63331ECD7}" type="presParOf" srcId="{E76C4FFB-1028-469D-AF6C-6C0375BC6B2E}" destId="{02C5CFF6-55AD-44E4-BB5B-51848400B489}" srcOrd="0" destOrd="0" presId="urn:microsoft.com/office/officeart/2005/8/layout/vList3"/>
    <dgm:cxn modelId="{3A5C7FFC-CA6A-43F2-8DC7-69E16368C98E}" type="presParOf" srcId="{E76C4FFB-1028-469D-AF6C-6C0375BC6B2E}" destId="{EF474874-20C4-4D21-BB66-6BF46214819E}" srcOrd="1" destOrd="0" presId="urn:microsoft.com/office/officeart/2005/8/layout/vList3"/>
    <dgm:cxn modelId="{046AE8B4-233B-48C4-9B0B-F145E23E5118}" type="presParOf" srcId="{7868E54D-E57D-4F42-9C9C-46727FB35746}" destId="{7B7E3120-20D9-4C31-8F31-B9AE1D63A322}" srcOrd="9" destOrd="0" presId="urn:microsoft.com/office/officeart/2005/8/layout/vList3"/>
    <dgm:cxn modelId="{68D0AB01-2293-406E-A6AA-78DBE7F9FDA3}" type="presParOf" srcId="{7868E54D-E57D-4F42-9C9C-46727FB35746}" destId="{CF00717D-0094-49FB-92A2-FBFA28B0F88C}" srcOrd="10" destOrd="0" presId="urn:microsoft.com/office/officeart/2005/8/layout/vList3"/>
    <dgm:cxn modelId="{F6373CDF-2EDD-410C-937E-89A14E1547B5}" type="presParOf" srcId="{CF00717D-0094-49FB-92A2-FBFA28B0F88C}" destId="{62BC7EA5-D3C2-4040-A3E5-3A5F2DB63654}" srcOrd="0" destOrd="0" presId="urn:microsoft.com/office/officeart/2005/8/layout/vList3"/>
    <dgm:cxn modelId="{548D71C3-AD3B-450C-BDD9-9703861963D8}" type="presParOf" srcId="{CF00717D-0094-49FB-92A2-FBFA28B0F88C}" destId="{1EE7BA25-0B8E-4A84-A1B3-602E479473A2}" srcOrd="1" destOrd="0" presId="urn:microsoft.com/office/officeart/2005/8/layout/vList3"/>
    <dgm:cxn modelId="{274F0463-9325-40C9-9C04-578262F077B0}" type="presParOf" srcId="{7868E54D-E57D-4F42-9C9C-46727FB35746}" destId="{0F14F392-612D-4E91-9E04-9EAFD5E8CB5D}" srcOrd="11" destOrd="0" presId="urn:microsoft.com/office/officeart/2005/8/layout/vList3"/>
    <dgm:cxn modelId="{178639A0-5EAB-435A-89CE-95EDD92393E1}" type="presParOf" srcId="{7868E54D-E57D-4F42-9C9C-46727FB35746}" destId="{8E378EE7-AE81-470F-BF95-AEB5942F633B}" srcOrd="12" destOrd="0" presId="urn:microsoft.com/office/officeart/2005/8/layout/vList3"/>
    <dgm:cxn modelId="{D9C5187D-DA5B-4E6A-BED0-7E7D4F3E7B2C}" type="presParOf" srcId="{8E378EE7-AE81-470F-BF95-AEB5942F633B}" destId="{2DB41DF9-E66C-4059-8D89-773E1F8A2A93}" srcOrd="0" destOrd="0" presId="urn:microsoft.com/office/officeart/2005/8/layout/vList3"/>
    <dgm:cxn modelId="{77406F62-7424-40AD-A9C1-5A038E06E199}" type="presParOf" srcId="{8E378EE7-AE81-470F-BF95-AEB5942F633B}" destId="{FE7B8264-265E-4EC8-86A0-7BD6D0049F32}" srcOrd="1" destOrd="0" presId="urn:microsoft.com/office/officeart/2005/8/layout/vList3"/>
    <dgm:cxn modelId="{FA398249-4CC0-4F81-9182-20AEF44E216C}" type="presParOf" srcId="{7868E54D-E57D-4F42-9C9C-46727FB35746}" destId="{EF38E798-75C2-4DB9-8A5C-6D65C452FE0D}" srcOrd="13" destOrd="0" presId="urn:microsoft.com/office/officeart/2005/8/layout/vList3"/>
    <dgm:cxn modelId="{2CBF27EC-F417-437C-B817-50FDAF8F6C68}" type="presParOf" srcId="{7868E54D-E57D-4F42-9C9C-46727FB35746}" destId="{5A864B96-4714-4DD4-A46B-03C8B80ABAE7}" srcOrd="14" destOrd="0" presId="urn:microsoft.com/office/officeart/2005/8/layout/vList3"/>
    <dgm:cxn modelId="{660DB951-1E35-4250-BE44-D28D254A32DF}" type="presParOf" srcId="{5A864B96-4714-4DD4-A46B-03C8B80ABAE7}" destId="{BD2A2393-BB4E-497C-98A0-911022FA8297}" srcOrd="0" destOrd="0" presId="urn:microsoft.com/office/officeart/2005/8/layout/vList3"/>
    <dgm:cxn modelId="{76628DF6-4840-4047-82A8-F04983C784A0}" type="presParOf" srcId="{5A864B96-4714-4DD4-A46B-03C8B80ABAE7}" destId="{BC0D5BEF-05D5-4AB4-A297-9634E79048DE}" srcOrd="1" destOrd="0" presId="urn:microsoft.com/office/officeart/2005/8/layout/vList3"/>
    <dgm:cxn modelId="{C9A83AC8-1AEE-4817-A33F-25B9ED28B4F9}" type="presParOf" srcId="{7868E54D-E57D-4F42-9C9C-46727FB35746}" destId="{E1ED48D7-41CD-4360-9B06-EAC3FB06D29F}" srcOrd="15" destOrd="0" presId="urn:microsoft.com/office/officeart/2005/8/layout/vList3"/>
    <dgm:cxn modelId="{645E8033-3EE5-4157-9926-7CA297485EE4}" type="presParOf" srcId="{7868E54D-E57D-4F42-9C9C-46727FB35746}" destId="{B34F6468-3947-45A4-8006-DC76AB961B46}" srcOrd="16" destOrd="0" presId="urn:microsoft.com/office/officeart/2005/8/layout/vList3"/>
    <dgm:cxn modelId="{20BCD679-2AAB-4F9C-99D2-4590D9712E93}" type="presParOf" srcId="{B34F6468-3947-45A4-8006-DC76AB961B46}" destId="{47A30CEF-A0CC-4AE0-8C24-8B4C5551408F}" srcOrd="0" destOrd="0" presId="urn:microsoft.com/office/officeart/2005/8/layout/vList3"/>
    <dgm:cxn modelId="{6B795EE3-C940-4D69-A9CB-E681CB965109}" type="presParOf" srcId="{B34F6468-3947-45A4-8006-DC76AB961B46}" destId="{D65CBD0D-93E6-43EF-95DC-9C71F7A9A90F}"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一、塔吊选型原则</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一、塔吊选型原则</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二、塔吊布置原则</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三、塔吊基础形式</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四、塔吊附着</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四、塔吊附着</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四、塔吊附着</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四、塔吊附着</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四、塔吊附着</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五、塔吊安装及顶升</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五、塔吊安装及顶升</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六、塔吊人员配备</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七、群塔作业</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七、群塔作业</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E876B0F-D871-4B1E-8D74-D89E3F331D08}" type="doc">
      <dgm:prSet loTypeId="urn:microsoft.com/office/officeart/2005/8/layout/vList3" loCatId="list" qsTypeId="urn:microsoft.com/office/officeart/2005/8/quickstyle/simple1" qsCatId="simple" csTypeId="urn:microsoft.com/office/officeart/2005/8/colors/accent1_2" csCatId="accent1" phldr="1"/>
      <dgm:spPr/>
    </dgm:pt>
    <dgm:pt modelId="{6D4AA55D-1617-4162-B3C1-F9BDF227AEEC}">
      <dgm:prSet phldrT="[文本]"/>
      <dgm:spPr>
        <a:solidFill>
          <a:schemeClr val="bg1">
            <a:lumMod val="85000"/>
          </a:schemeClr>
        </a:solidFill>
      </dgm:spPr>
      <dgm:t>
        <a:bodyPr/>
        <a:lstStyle/>
        <a:p>
          <a:pPr algn="l"/>
          <a:r>
            <a:rPr lang="zh-CN" altLang="en-US" b="1" dirty="0">
              <a:solidFill>
                <a:srgbClr val="FF0000"/>
              </a:solidFill>
            </a:rPr>
            <a:t>八、塔吊拆除</a:t>
          </a:r>
        </a:p>
      </dgm:t>
    </dgm:pt>
    <dgm:pt modelId="{27488ECA-2400-493A-9030-C661848DC5A0}" type="parTrans" cxnId="{DF68CEF8-E806-4269-944B-BA6988DF96F2}">
      <dgm:prSet/>
      <dgm:spPr/>
      <dgm:t>
        <a:bodyPr/>
        <a:lstStyle/>
        <a:p>
          <a:endParaRPr lang="zh-CN" altLang="en-US"/>
        </a:p>
      </dgm:t>
    </dgm:pt>
    <dgm:pt modelId="{72B36F83-6BF1-4584-AB13-9F0061DA3931}" type="sibTrans" cxnId="{DF68CEF8-E806-4269-944B-BA6988DF96F2}">
      <dgm:prSet/>
      <dgm:spPr/>
      <dgm:t>
        <a:bodyPr/>
        <a:lstStyle/>
        <a:p>
          <a:endParaRPr lang="zh-CN" altLang="en-US"/>
        </a:p>
      </dgm:t>
    </dgm:pt>
    <dgm:pt modelId="{84303889-1E2F-4844-ADDC-9EF566B64F91}" type="pres">
      <dgm:prSet presAssocID="{7E876B0F-D871-4B1E-8D74-D89E3F331D08}" presName="linearFlow" presStyleCnt="0">
        <dgm:presLayoutVars>
          <dgm:dir/>
          <dgm:resizeHandles val="exact"/>
        </dgm:presLayoutVars>
      </dgm:prSet>
      <dgm:spPr/>
    </dgm:pt>
    <dgm:pt modelId="{84CD35FF-EF9F-482F-BCD6-1A76B7FA9DFB}" type="pres">
      <dgm:prSet presAssocID="{6D4AA55D-1617-4162-B3C1-F9BDF227AEEC}" presName="composite" presStyleCnt="0"/>
      <dgm:spPr/>
    </dgm:pt>
    <dgm:pt modelId="{71D8A733-4A30-4177-BC6E-01B4E9774D72}" type="pres">
      <dgm:prSet presAssocID="{6D4AA55D-1617-4162-B3C1-F9BDF227AEEC}" presName="imgShp"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消防员"/>
        </a:ext>
      </dgm:extLst>
    </dgm:pt>
    <dgm:pt modelId="{ED0E46DE-375C-4ADC-9247-8084438EB4E1}" type="pres">
      <dgm:prSet presAssocID="{6D4AA55D-1617-4162-B3C1-F9BDF227AEEC}" presName="txShp" presStyleLbl="node1" presStyleIdx="0" presStyleCnt="1" custScaleX="102954" custLinFactNeighborX="2039">
        <dgm:presLayoutVars>
          <dgm:bulletEnabled val="1"/>
        </dgm:presLayoutVars>
      </dgm:prSet>
      <dgm:spPr/>
    </dgm:pt>
  </dgm:ptLst>
  <dgm:cxnLst>
    <dgm:cxn modelId="{D21C500B-E21A-4D4D-BDE3-AB8C3DC42E2B}" type="presOf" srcId="{7E876B0F-D871-4B1E-8D74-D89E3F331D08}" destId="{84303889-1E2F-4844-ADDC-9EF566B64F91}" srcOrd="0" destOrd="0" presId="urn:microsoft.com/office/officeart/2005/8/layout/vList3"/>
    <dgm:cxn modelId="{7F2C6823-C3CF-43F0-8FB3-9428E0FF9DCC}" type="presOf" srcId="{6D4AA55D-1617-4162-B3C1-F9BDF227AEEC}" destId="{ED0E46DE-375C-4ADC-9247-8084438EB4E1}" srcOrd="0" destOrd="0" presId="urn:microsoft.com/office/officeart/2005/8/layout/vList3"/>
    <dgm:cxn modelId="{DF68CEF8-E806-4269-944B-BA6988DF96F2}" srcId="{7E876B0F-D871-4B1E-8D74-D89E3F331D08}" destId="{6D4AA55D-1617-4162-B3C1-F9BDF227AEEC}" srcOrd="0" destOrd="0" parTransId="{27488ECA-2400-493A-9030-C661848DC5A0}" sibTransId="{72B36F83-6BF1-4584-AB13-9F0061DA3931}"/>
    <dgm:cxn modelId="{EB252D47-23D4-4EFA-949D-F76C0530B61B}" type="presParOf" srcId="{84303889-1E2F-4844-ADDC-9EF566B64F91}" destId="{84CD35FF-EF9F-482F-BCD6-1A76B7FA9DFB}" srcOrd="0" destOrd="0" presId="urn:microsoft.com/office/officeart/2005/8/layout/vList3"/>
    <dgm:cxn modelId="{1A6805CE-3074-4192-9E8A-4C468324282E}" type="presParOf" srcId="{84CD35FF-EF9F-482F-BCD6-1A76B7FA9DFB}" destId="{71D8A733-4A30-4177-BC6E-01B4E9774D72}" srcOrd="0" destOrd="0" presId="urn:microsoft.com/office/officeart/2005/8/layout/vList3"/>
    <dgm:cxn modelId="{8E43D49E-EB5D-480E-B30A-8C1866CC6F61}" type="presParOf" srcId="{84CD35FF-EF9F-482F-BCD6-1A76B7FA9DFB}" destId="{ED0E46DE-375C-4ADC-9247-8084438EB4E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E89C28-4B65-494C-BDD3-DBAEE6F9FBD5}">
      <dsp:nvSpPr>
        <dsp:cNvPr id="0" name=""/>
        <dsp:cNvSpPr/>
      </dsp:nvSpPr>
      <dsp:spPr>
        <a:xfrm rot="10800000">
          <a:off x="1459585" y="188"/>
          <a:ext cx="5344001" cy="454158"/>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0271" tIns="60960" rIns="113792" bIns="60960" numCol="1" spcCol="1270" anchor="ctr" anchorCtr="0">
          <a:noAutofit/>
        </a:bodyPr>
        <a:lstStyle/>
        <a:p>
          <a:pPr marL="0" lvl="0" indent="0" algn="l" defTabSz="711200">
            <a:lnSpc>
              <a:spcPct val="90000"/>
            </a:lnSpc>
            <a:spcBef>
              <a:spcPct val="0"/>
            </a:spcBef>
            <a:spcAft>
              <a:spcPct val="35000"/>
            </a:spcAft>
            <a:buNone/>
          </a:pPr>
          <a:r>
            <a:rPr lang="zh-CN" altLang="en-US" sz="1600" b="1" kern="1200" dirty="0">
              <a:solidFill>
                <a:srgbClr val="FF0000"/>
              </a:solidFill>
              <a:latin typeface="+mn-lt"/>
              <a:ea typeface="+mn-ea"/>
            </a:rPr>
            <a:t>一</a:t>
          </a:r>
          <a:r>
            <a:rPr lang="zh-CN" altLang="en-US" sz="1600" b="1" kern="1200" dirty="0">
              <a:solidFill>
                <a:srgbClr val="FF0000"/>
              </a:solidFill>
              <a:latin typeface="+mn-ea"/>
              <a:ea typeface="+mn-ea"/>
            </a:rPr>
            <a:t>、</a:t>
          </a:r>
          <a:r>
            <a:rPr lang="zh-CN" altLang="en-US" sz="1600" b="1" kern="1200" dirty="0">
              <a:solidFill>
                <a:srgbClr val="FF0000"/>
              </a:solidFill>
            </a:rPr>
            <a:t>塔吊选型原则</a:t>
          </a:r>
          <a:endParaRPr lang="zh-CN" altLang="en-US" sz="1600" b="1" kern="1200" dirty="0">
            <a:solidFill>
              <a:srgbClr val="FF0000"/>
            </a:solidFill>
            <a:latin typeface="+mn-ea"/>
            <a:ea typeface="+mn-ea"/>
          </a:endParaRPr>
        </a:p>
      </dsp:txBody>
      <dsp:txXfrm rot="10800000">
        <a:off x="1573124" y="188"/>
        <a:ext cx="5230462" cy="454158"/>
      </dsp:txXfrm>
    </dsp:sp>
    <dsp:sp modelId="{C1761FE2-DCAC-4E62-8616-FD76ED31084B}">
      <dsp:nvSpPr>
        <dsp:cNvPr id="0" name=""/>
        <dsp:cNvSpPr/>
      </dsp:nvSpPr>
      <dsp:spPr>
        <a:xfrm>
          <a:off x="1232505" y="188"/>
          <a:ext cx="454158" cy="454158"/>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03F778F-AF6A-4E96-8C70-7B03DB20B582}">
      <dsp:nvSpPr>
        <dsp:cNvPr id="0" name=""/>
        <dsp:cNvSpPr/>
      </dsp:nvSpPr>
      <dsp:spPr>
        <a:xfrm rot="10800000">
          <a:off x="1479571" y="600186"/>
          <a:ext cx="5344001" cy="454158"/>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0271"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二、塔吊布置原则</a:t>
          </a:r>
        </a:p>
      </dsp:txBody>
      <dsp:txXfrm rot="10800000">
        <a:off x="1593110" y="600186"/>
        <a:ext cx="5230462" cy="454158"/>
      </dsp:txXfrm>
    </dsp:sp>
    <dsp:sp modelId="{F4D448FC-14B6-494B-B43F-0A73616A49B6}">
      <dsp:nvSpPr>
        <dsp:cNvPr id="0" name=""/>
        <dsp:cNvSpPr/>
      </dsp:nvSpPr>
      <dsp:spPr>
        <a:xfrm>
          <a:off x="1232505" y="589917"/>
          <a:ext cx="454158" cy="454158"/>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7BB029-ADC0-4A90-B116-CCDBCB73C0AF}">
      <dsp:nvSpPr>
        <dsp:cNvPr id="0" name=""/>
        <dsp:cNvSpPr/>
      </dsp:nvSpPr>
      <dsp:spPr>
        <a:xfrm rot="10800000">
          <a:off x="1459585" y="1179646"/>
          <a:ext cx="5344001" cy="454158"/>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0271"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三、塔吊基础形式</a:t>
          </a:r>
        </a:p>
      </dsp:txBody>
      <dsp:txXfrm rot="10800000">
        <a:off x="1573124" y="1179646"/>
        <a:ext cx="5230462" cy="454158"/>
      </dsp:txXfrm>
    </dsp:sp>
    <dsp:sp modelId="{CC920C53-9614-40E9-9AF0-AC9BA5446D01}">
      <dsp:nvSpPr>
        <dsp:cNvPr id="0" name=""/>
        <dsp:cNvSpPr/>
      </dsp:nvSpPr>
      <dsp:spPr>
        <a:xfrm>
          <a:off x="1232505" y="1179646"/>
          <a:ext cx="454158" cy="454158"/>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CAD117E-20B7-4AFA-BB05-1B47D4F5D4C4}">
      <dsp:nvSpPr>
        <dsp:cNvPr id="0" name=""/>
        <dsp:cNvSpPr/>
      </dsp:nvSpPr>
      <dsp:spPr>
        <a:xfrm rot="10800000">
          <a:off x="1459585" y="1769375"/>
          <a:ext cx="5344001" cy="454158"/>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0271"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四、塔吊附着</a:t>
          </a:r>
        </a:p>
      </dsp:txBody>
      <dsp:txXfrm rot="10800000">
        <a:off x="1573124" y="1769375"/>
        <a:ext cx="5230462" cy="454158"/>
      </dsp:txXfrm>
    </dsp:sp>
    <dsp:sp modelId="{433C7EFA-1866-4C17-A16F-801DEBE05BF4}">
      <dsp:nvSpPr>
        <dsp:cNvPr id="0" name=""/>
        <dsp:cNvSpPr/>
      </dsp:nvSpPr>
      <dsp:spPr>
        <a:xfrm>
          <a:off x="1232505" y="1769375"/>
          <a:ext cx="454158" cy="454158"/>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474874-20C4-4D21-BB66-6BF46214819E}">
      <dsp:nvSpPr>
        <dsp:cNvPr id="0" name=""/>
        <dsp:cNvSpPr/>
      </dsp:nvSpPr>
      <dsp:spPr>
        <a:xfrm rot="10800000">
          <a:off x="1459585" y="2359104"/>
          <a:ext cx="5344001" cy="454158"/>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0271"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五、塔吊安装及顶升</a:t>
          </a:r>
        </a:p>
      </dsp:txBody>
      <dsp:txXfrm rot="10800000">
        <a:off x="1573124" y="2359104"/>
        <a:ext cx="5230462" cy="454158"/>
      </dsp:txXfrm>
    </dsp:sp>
    <dsp:sp modelId="{02C5CFF6-55AD-44E4-BB5B-51848400B489}">
      <dsp:nvSpPr>
        <dsp:cNvPr id="0" name=""/>
        <dsp:cNvSpPr/>
      </dsp:nvSpPr>
      <dsp:spPr>
        <a:xfrm>
          <a:off x="1232505" y="2359104"/>
          <a:ext cx="454158" cy="454158"/>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EE7BA25-0B8E-4A84-A1B3-602E479473A2}">
      <dsp:nvSpPr>
        <dsp:cNvPr id="0" name=""/>
        <dsp:cNvSpPr/>
      </dsp:nvSpPr>
      <dsp:spPr>
        <a:xfrm rot="10800000">
          <a:off x="1459585" y="2948832"/>
          <a:ext cx="5344001" cy="454158"/>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0271"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六、塔吊人员配备</a:t>
          </a:r>
        </a:p>
      </dsp:txBody>
      <dsp:txXfrm rot="10800000">
        <a:off x="1573124" y="2948832"/>
        <a:ext cx="5230462" cy="454158"/>
      </dsp:txXfrm>
    </dsp:sp>
    <dsp:sp modelId="{62BC7EA5-D3C2-4040-A3E5-3A5F2DB63654}">
      <dsp:nvSpPr>
        <dsp:cNvPr id="0" name=""/>
        <dsp:cNvSpPr/>
      </dsp:nvSpPr>
      <dsp:spPr>
        <a:xfrm>
          <a:off x="1232505" y="2948832"/>
          <a:ext cx="454158" cy="454158"/>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E7B8264-265E-4EC8-86A0-7BD6D0049F32}">
      <dsp:nvSpPr>
        <dsp:cNvPr id="0" name=""/>
        <dsp:cNvSpPr/>
      </dsp:nvSpPr>
      <dsp:spPr>
        <a:xfrm rot="10800000">
          <a:off x="1459585" y="3538561"/>
          <a:ext cx="5344001" cy="454158"/>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0271"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七、群塔作业</a:t>
          </a:r>
        </a:p>
      </dsp:txBody>
      <dsp:txXfrm rot="10800000">
        <a:off x="1573124" y="3538561"/>
        <a:ext cx="5230462" cy="454158"/>
      </dsp:txXfrm>
    </dsp:sp>
    <dsp:sp modelId="{2DB41DF9-E66C-4059-8D89-773E1F8A2A93}">
      <dsp:nvSpPr>
        <dsp:cNvPr id="0" name=""/>
        <dsp:cNvSpPr/>
      </dsp:nvSpPr>
      <dsp:spPr>
        <a:xfrm>
          <a:off x="1232505" y="3538561"/>
          <a:ext cx="454158" cy="454158"/>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C0D5BEF-05D5-4AB4-A297-9634E79048DE}">
      <dsp:nvSpPr>
        <dsp:cNvPr id="0" name=""/>
        <dsp:cNvSpPr/>
      </dsp:nvSpPr>
      <dsp:spPr>
        <a:xfrm rot="10800000">
          <a:off x="1459585" y="4128290"/>
          <a:ext cx="5344001" cy="454158"/>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0271"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八、塔吊拆除</a:t>
          </a:r>
        </a:p>
      </dsp:txBody>
      <dsp:txXfrm rot="10800000">
        <a:off x="1573124" y="4128290"/>
        <a:ext cx="5230462" cy="454158"/>
      </dsp:txXfrm>
    </dsp:sp>
    <dsp:sp modelId="{BD2A2393-BB4E-497C-98A0-911022FA8297}">
      <dsp:nvSpPr>
        <dsp:cNvPr id="0" name=""/>
        <dsp:cNvSpPr/>
      </dsp:nvSpPr>
      <dsp:spPr>
        <a:xfrm>
          <a:off x="1232505" y="4128290"/>
          <a:ext cx="454158" cy="454158"/>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5CBD0D-93E6-43EF-95DC-9C71F7A9A90F}">
      <dsp:nvSpPr>
        <dsp:cNvPr id="0" name=""/>
        <dsp:cNvSpPr/>
      </dsp:nvSpPr>
      <dsp:spPr>
        <a:xfrm rot="10800000">
          <a:off x="1459585" y="4718019"/>
          <a:ext cx="5344001" cy="454158"/>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0271"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九、</a:t>
          </a:r>
        </a:p>
      </dsp:txBody>
      <dsp:txXfrm rot="10800000">
        <a:off x="1573124" y="4718019"/>
        <a:ext cx="5230462" cy="454158"/>
      </dsp:txXfrm>
    </dsp:sp>
    <dsp:sp modelId="{47A30CEF-A0CC-4AE0-8C24-8B4C5551408F}">
      <dsp:nvSpPr>
        <dsp:cNvPr id="0" name=""/>
        <dsp:cNvSpPr/>
      </dsp:nvSpPr>
      <dsp:spPr>
        <a:xfrm>
          <a:off x="1232505" y="4718019"/>
          <a:ext cx="454158" cy="454158"/>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一、塔吊选型原则</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一、塔吊选型原则</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二、塔吊布置原则</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三、塔吊基础形式</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四、塔吊附着</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四、塔吊附着</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四、塔吊附着</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四、塔吊附着</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四、塔吊附着</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五、塔吊安装及顶升</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五、塔吊安装及顶升</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六、塔吊人员配备</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七、群塔作业</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七、群塔作业</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E46DE-375C-4ADC-9247-8084438EB4E1}">
      <dsp:nvSpPr>
        <dsp:cNvPr id="0" name=""/>
        <dsp:cNvSpPr/>
      </dsp:nvSpPr>
      <dsp:spPr>
        <a:xfrm rot="10800000">
          <a:off x="1410964" y="0"/>
          <a:ext cx="5343825" cy="450979"/>
        </a:xfrm>
        <a:prstGeom prst="homePlate">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869" tIns="76200" rIns="142240" bIns="762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srgbClr val="FF0000"/>
              </a:solidFill>
            </a:rPr>
            <a:t>八、塔吊拆除</a:t>
          </a:r>
        </a:p>
      </dsp:txBody>
      <dsp:txXfrm rot="10800000">
        <a:off x="1523709" y="0"/>
        <a:ext cx="5231080" cy="450979"/>
      </dsp:txXfrm>
    </dsp:sp>
    <dsp:sp modelId="{71D8A733-4A30-4177-BC6E-01B4E9774D72}">
      <dsp:nvSpPr>
        <dsp:cNvPr id="0" name=""/>
        <dsp:cNvSpPr/>
      </dsp:nvSpPr>
      <dsp:spPr>
        <a:xfrm>
          <a:off x="1156304" y="0"/>
          <a:ext cx="450979" cy="450979"/>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FD7309-F220-43FC-A803-D0B169CB9EC9}" type="datetimeFigureOut">
              <a:rPr lang="zh-CN" altLang="en-US" smtClean="0"/>
              <a:t>2021/8/23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44C328-1B0B-44BE-B44C-A94247AAE3FD}" type="slidenum">
              <a:rPr lang="zh-CN" altLang="en-US" smtClean="0"/>
              <a:t>‹#›</a:t>
            </a:fld>
            <a:endParaRPr lang="zh-CN" altLang="en-US"/>
          </a:p>
        </p:txBody>
      </p:sp>
    </p:spTree>
    <p:extLst>
      <p:ext uri="{BB962C8B-B14F-4D97-AF65-F5344CB8AC3E}">
        <p14:creationId xmlns:p14="http://schemas.microsoft.com/office/powerpoint/2010/main" val="2712239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zh-CN" sz="1200" kern="1200" dirty="0">
              <a:solidFill>
                <a:schemeClr val="tx1"/>
              </a:solidFill>
              <a:effectLst/>
              <a:latin typeface="Arial" panose="020B0604020202020204" pitchFamily="34" charset="0"/>
              <a:ea typeface="+mn-ea"/>
              <a:cs typeface="+mn-cs"/>
              <a:sym typeface="Arial" panose="020B0604020202020204"/>
            </a:endParaRPr>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1</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2</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3728660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3</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312241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4</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29283043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5</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14762782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6</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13650723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7</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14516519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8</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28570320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9</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6235806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10</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1749032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11</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40134692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12</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18319248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13</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99096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14</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1768373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15</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25895549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16</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4093438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tabLst/>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fld id="{CC3434FA-DBA5-4E25-AEAC-7B935493CF92}" type="slidenum">
              <a:rPr kumimoji="0" lang="en-US" sz="1800" b="0" i="1" u="none" strike="noStrike" kern="1200" cap="none" spc="0" normalizeH="0" baseline="0" noProof="0" smtClean="0">
                <a:ln>
                  <a:noFill/>
                </a:ln>
                <a:solidFill>
                  <a:srgbClr val="000000"/>
                </a:solidFill>
                <a:effectLst/>
                <a:uLnTx/>
                <a:uFillTx/>
                <a:latin typeface="Arial" panose="020B0604020202020204" pitchFamily="34" charset="0"/>
                <a:ea typeface="华文细黑" panose="02010600040101010101" pitchFamily="2" charset="-122"/>
                <a:cs typeface="+mn-cs"/>
              </a:rPr>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t>17</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华文细黑" panose="02010600040101010101" pitchFamily="2" charset="-122"/>
              <a:cs typeface="+mn-cs"/>
            </a:endParaRPr>
          </a:p>
        </p:txBody>
      </p:sp>
    </p:spTree>
    <p:extLst>
      <p:ext uri="{BB962C8B-B14F-4D97-AF65-F5344CB8AC3E}">
        <p14:creationId xmlns:p14="http://schemas.microsoft.com/office/powerpoint/2010/main" val="1029447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8C0E808-A182-42EF-8AC9-CA728F689EB6}"/>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CE5C3384-FAE1-4DBE-8A03-17F4112022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62DAADD1-1FBA-429B-A382-04A9BAC246AA}"/>
              </a:ext>
            </a:extLst>
          </p:cNvPr>
          <p:cNvSpPr>
            <a:spLocks noGrp="1"/>
          </p:cNvSpPr>
          <p:nvPr>
            <p:ph type="dt" sz="half" idx="10"/>
          </p:nvPr>
        </p:nvSpPr>
        <p:spPr/>
        <p:txBody>
          <a:bodyPr/>
          <a:lstStyle/>
          <a:p>
            <a:fld id="{9AB0D388-72A9-475D-9E7E-91D6689E39E2}"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7E5E9149-CA91-4270-9846-1B64D3A4D3E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796314A-61F1-471D-BC93-073F850BC87E}"/>
              </a:ext>
            </a:extLst>
          </p:cNvPr>
          <p:cNvSpPr>
            <a:spLocks noGrp="1"/>
          </p:cNvSpPr>
          <p:nvPr>
            <p:ph type="sldNum" sz="quarter" idx="12"/>
          </p:nvPr>
        </p:nvSpPr>
        <p:spPr/>
        <p:txBody>
          <a:bodyPr/>
          <a:lstStyle/>
          <a:p>
            <a:fld id="{2A38868C-471A-470C-B672-2CCDE64932AC}" type="slidenum">
              <a:rPr lang="zh-CN" altLang="en-US" smtClean="0"/>
              <a:t>‹#›</a:t>
            </a:fld>
            <a:endParaRPr lang="zh-CN" altLang="en-US"/>
          </a:p>
        </p:txBody>
      </p:sp>
    </p:spTree>
    <p:extLst>
      <p:ext uri="{BB962C8B-B14F-4D97-AF65-F5344CB8AC3E}">
        <p14:creationId xmlns:p14="http://schemas.microsoft.com/office/powerpoint/2010/main" val="143827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1B88A34-08D9-414E-96F3-BE7D0571CD78}"/>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51A96875-D423-4DE1-BA03-81A7F4CF65E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C280ED0-8CDC-4B2C-964C-6BC95D4A7B21}"/>
              </a:ext>
            </a:extLst>
          </p:cNvPr>
          <p:cNvSpPr>
            <a:spLocks noGrp="1"/>
          </p:cNvSpPr>
          <p:nvPr>
            <p:ph type="dt" sz="half" idx="10"/>
          </p:nvPr>
        </p:nvSpPr>
        <p:spPr/>
        <p:txBody>
          <a:bodyPr/>
          <a:lstStyle/>
          <a:p>
            <a:fld id="{9AB0D388-72A9-475D-9E7E-91D6689E39E2}"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9DDD8231-E36C-48B7-BFA6-C01A60F19DC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B3C369F-4CB9-465C-AC40-C55D915426AF}"/>
              </a:ext>
            </a:extLst>
          </p:cNvPr>
          <p:cNvSpPr>
            <a:spLocks noGrp="1"/>
          </p:cNvSpPr>
          <p:nvPr>
            <p:ph type="sldNum" sz="quarter" idx="12"/>
          </p:nvPr>
        </p:nvSpPr>
        <p:spPr/>
        <p:txBody>
          <a:bodyPr/>
          <a:lstStyle/>
          <a:p>
            <a:fld id="{2A38868C-471A-470C-B672-2CCDE64932AC}" type="slidenum">
              <a:rPr lang="zh-CN" altLang="en-US" smtClean="0"/>
              <a:t>‹#›</a:t>
            </a:fld>
            <a:endParaRPr lang="zh-CN" altLang="en-US"/>
          </a:p>
        </p:txBody>
      </p:sp>
    </p:spTree>
    <p:extLst>
      <p:ext uri="{BB962C8B-B14F-4D97-AF65-F5344CB8AC3E}">
        <p14:creationId xmlns:p14="http://schemas.microsoft.com/office/powerpoint/2010/main" val="2592303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94D9F28-B337-4038-AED6-D45624AFC51A}"/>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2B7DF1CA-57DC-43CE-99EC-FB32814B817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DCF7A19A-C2C6-48E0-A608-74D2C1ECEADE}"/>
              </a:ext>
            </a:extLst>
          </p:cNvPr>
          <p:cNvSpPr>
            <a:spLocks noGrp="1"/>
          </p:cNvSpPr>
          <p:nvPr>
            <p:ph type="dt" sz="half" idx="10"/>
          </p:nvPr>
        </p:nvSpPr>
        <p:spPr/>
        <p:txBody>
          <a:bodyPr/>
          <a:lstStyle/>
          <a:p>
            <a:fld id="{9AB0D388-72A9-475D-9E7E-91D6689E39E2}"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0C4F357B-E9D9-437A-98E0-6144EB7ED6E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30CD008-CAB5-484D-8CD7-25D779AFCF17}"/>
              </a:ext>
            </a:extLst>
          </p:cNvPr>
          <p:cNvSpPr>
            <a:spLocks noGrp="1"/>
          </p:cNvSpPr>
          <p:nvPr>
            <p:ph type="sldNum" sz="quarter" idx="12"/>
          </p:nvPr>
        </p:nvSpPr>
        <p:spPr/>
        <p:txBody>
          <a:bodyPr/>
          <a:lstStyle/>
          <a:p>
            <a:fld id="{2A38868C-471A-470C-B672-2CCDE64932AC}" type="slidenum">
              <a:rPr lang="zh-CN" altLang="en-US" smtClean="0"/>
              <a:t>‹#›</a:t>
            </a:fld>
            <a:endParaRPr lang="zh-CN" altLang="en-US"/>
          </a:p>
        </p:txBody>
      </p:sp>
    </p:spTree>
    <p:extLst>
      <p:ext uri="{BB962C8B-B14F-4D97-AF65-F5344CB8AC3E}">
        <p14:creationId xmlns:p14="http://schemas.microsoft.com/office/powerpoint/2010/main" val="33200823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52480A0-1BC6-44F3-920A-35047C43684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F1D5292C-C16C-46C9-81C3-BA1A765A9B28}"/>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9132BB6D-A83B-418F-90A8-0C4A3C5C894E}"/>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3E65EFD4-4795-47FC-8B03-3AFCBCD0D743}"/>
              </a:ext>
            </a:extLst>
          </p:cNvPr>
          <p:cNvSpPr>
            <a:spLocks noGrp="1"/>
          </p:cNvSpPr>
          <p:nvPr>
            <p:ph type="dt" sz="half" idx="10"/>
          </p:nvPr>
        </p:nvSpPr>
        <p:spPr/>
        <p:txBody>
          <a:bodyPr/>
          <a:lstStyle/>
          <a:p>
            <a:fld id="{9AB0D388-72A9-475D-9E7E-91D6689E39E2}" type="datetimeFigureOut">
              <a:rPr lang="zh-CN" altLang="en-US" smtClean="0"/>
              <a:t>2021/8/23</a:t>
            </a:fld>
            <a:endParaRPr lang="zh-CN" altLang="en-US"/>
          </a:p>
        </p:txBody>
      </p:sp>
      <p:sp>
        <p:nvSpPr>
          <p:cNvPr id="6" name="页脚占位符 5">
            <a:extLst>
              <a:ext uri="{FF2B5EF4-FFF2-40B4-BE49-F238E27FC236}">
                <a16:creationId xmlns:a16="http://schemas.microsoft.com/office/drawing/2014/main" id="{6F3B4170-DDA4-471B-B582-783E7A217A6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41306FFE-A20E-45D2-9A89-8BEFA7415435}"/>
              </a:ext>
            </a:extLst>
          </p:cNvPr>
          <p:cNvSpPr>
            <a:spLocks noGrp="1"/>
          </p:cNvSpPr>
          <p:nvPr>
            <p:ph type="sldNum" sz="quarter" idx="12"/>
          </p:nvPr>
        </p:nvSpPr>
        <p:spPr/>
        <p:txBody>
          <a:bodyPr/>
          <a:lstStyle/>
          <a:p>
            <a:fld id="{2A38868C-471A-470C-B672-2CCDE64932AC}" type="slidenum">
              <a:rPr lang="zh-CN" altLang="en-US" smtClean="0"/>
              <a:t>‹#›</a:t>
            </a:fld>
            <a:endParaRPr lang="zh-CN" altLang="en-US"/>
          </a:p>
        </p:txBody>
      </p:sp>
    </p:spTree>
    <p:extLst>
      <p:ext uri="{BB962C8B-B14F-4D97-AF65-F5344CB8AC3E}">
        <p14:creationId xmlns:p14="http://schemas.microsoft.com/office/powerpoint/2010/main" val="2233103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39221DC-FE7A-4BD1-930E-28C02525877A}"/>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2E9F9D53-94A8-4540-BEBA-2E64C20320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4EB5CC58-CFFC-4F97-BF30-38644750852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93621662-B665-4364-AAF5-DB3A3B01FC4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9764D4A1-0468-4259-B5EE-D2D4A38CB2EE}"/>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BD419D21-7EBA-4C15-A2B9-1F49C186A967}"/>
              </a:ext>
            </a:extLst>
          </p:cNvPr>
          <p:cNvSpPr>
            <a:spLocks noGrp="1"/>
          </p:cNvSpPr>
          <p:nvPr>
            <p:ph type="dt" sz="half" idx="10"/>
          </p:nvPr>
        </p:nvSpPr>
        <p:spPr/>
        <p:txBody>
          <a:bodyPr/>
          <a:lstStyle/>
          <a:p>
            <a:fld id="{9AB0D388-72A9-475D-9E7E-91D6689E39E2}" type="datetimeFigureOut">
              <a:rPr lang="zh-CN" altLang="en-US" smtClean="0"/>
              <a:t>2021/8/23</a:t>
            </a:fld>
            <a:endParaRPr lang="zh-CN" altLang="en-US"/>
          </a:p>
        </p:txBody>
      </p:sp>
      <p:sp>
        <p:nvSpPr>
          <p:cNvPr id="8" name="页脚占位符 7">
            <a:extLst>
              <a:ext uri="{FF2B5EF4-FFF2-40B4-BE49-F238E27FC236}">
                <a16:creationId xmlns:a16="http://schemas.microsoft.com/office/drawing/2014/main" id="{7AF9B305-D6AE-46C5-B45C-C275EAD7CFE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A74EBA2B-2CDB-489D-B577-F930D592AB01}"/>
              </a:ext>
            </a:extLst>
          </p:cNvPr>
          <p:cNvSpPr>
            <a:spLocks noGrp="1"/>
          </p:cNvSpPr>
          <p:nvPr>
            <p:ph type="sldNum" sz="quarter" idx="12"/>
          </p:nvPr>
        </p:nvSpPr>
        <p:spPr/>
        <p:txBody>
          <a:bodyPr/>
          <a:lstStyle/>
          <a:p>
            <a:fld id="{2A38868C-471A-470C-B672-2CCDE64932AC}" type="slidenum">
              <a:rPr lang="zh-CN" altLang="en-US" smtClean="0"/>
              <a:t>‹#›</a:t>
            </a:fld>
            <a:endParaRPr lang="zh-CN" altLang="en-US"/>
          </a:p>
        </p:txBody>
      </p:sp>
    </p:spTree>
    <p:extLst>
      <p:ext uri="{BB962C8B-B14F-4D97-AF65-F5344CB8AC3E}">
        <p14:creationId xmlns:p14="http://schemas.microsoft.com/office/powerpoint/2010/main" val="830789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58F439E-3D65-4118-BB55-282B739717BF}"/>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815B3DAF-BA45-4B78-8CA3-E433B4475826}"/>
              </a:ext>
            </a:extLst>
          </p:cNvPr>
          <p:cNvSpPr>
            <a:spLocks noGrp="1"/>
          </p:cNvSpPr>
          <p:nvPr>
            <p:ph type="dt" sz="half" idx="10"/>
          </p:nvPr>
        </p:nvSpPr>
        <p:spPr/>
        <p:txBody>
          <a:bodyPr/>
          <a:lstStyle/>
          <a:p>
            <a:fld id="{9AB0D388-72A9-475D-9E7E-91D6689E39E2}" type="datetimeFigureOut">
              <a:rPr lang="zh-CN" altLang="en-US" smtClean="0"/>
              <a:t>2021/8/23</a:t>
            </a:fld>
            <a:endParaRPr lang="zh-CN" altLang="en-US"/>
          </a:p>
        </p:txBody>
      </p:sp>
      <p:sp>
        <p:nvSpPr>
          <p:cNvPr id="4" name="页脚占位符 3">
            <a:extLst>
              <a:ext uri="{FF2B5EF4-FFF2-40B4-BE49-F238E27FC236}">
                <a16:creationId xmlns:a16="http://schemas.microsoft.com/office/drawing/2014/main" id="{0F2B8E41-73C2-42DD-A46C-DD46550D2580}"/>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A8F8F8EA-5439-46AF-BA34-45F64CE1D033}"/>
              </a:ext>
            </a:extLst>
          </p:cNvPr>
          <p:cNvSpPr>
            <a:spLocks noGrp="1"/>
          </p:cNvSpPr>
          <p:nvPr>
            <p:ph type="sldNum" sz="quarter" idx="12"/>
          </p:nvPr>
        </p:nvSpPr>
        <p:spPr/>
        <p:txBody>
          <a:bodyPr/>
          <a:lstStyle/>
          <a:p>
            <a:fld id="{2A38868C-471A-470C-B672-2CCDE64932AC}" type="slidenum">
              <a:rPr lang="zh-CN" altLang="en-US" smtClean="0"/>
              <a:t>‹#›</a:t>
            </a:fld>
            <a:endParaRPr lang="zh-CN" altLang="en-US"/>
          </a:p>
        </p:txBody>
      </p:sp>
    </p:spTree>
    <p:extLst>
      <p:ext uri="{BB962C8B-B14F-4D97-AF65-F5344CB8AC3E}">
        <p14:creationId xmlns:p14="http://schemas.microsoft.com/office/powerpoint/2010/main" val="2014746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859735FE-BE2E-4A4D-A2BE-9CB397286D4C}"/>
              </a:ext>
            </a:extLst>
          </p:cNvPr>
          <p:cNvSpPr>
            <a:spLocks noGrp="1"/>
          </p:cNvSpPr>
          <p:nvPr>
            <p:ph type="dt" sz="half" idx="10"/>
          </p:nvPr>
        </p:nvSpPr>
        <p:spPr/>
        <p:txBody>
          <a:bodyPr/>
          <a:lstStyle/>
          <a:p>
            <a:fld id="{9AB0D388-72A9-475D-9E7E-91D6689E39E2}" type="datetimeFigureOut">
              <a:rPr lang="zh-CN" altLang="en-US" smtClean="0"/>
              <a:t>2021/8/23</a:t>
            </a:fld>
            <a:endParaRPr lang="zh-CN" altLang="en-US"/>
          </a:p>
        </p:txBody>
      </p:sp>
      <p:sp>
        <p:nvSpPr>
          <p:cNvPr id="3" name="页脚占位符 2">
            <a:extLst>
              <a:ext uri="{FF2B5EF4-FFF2-40B4-BE49-F238E27FC236}">
                <a16:creationId xmlns:a16="http://schemas.microsoft.com/office/drawing/2014/main" id="{B57DEA5C-B71A-4A6B-B945-71FFBA095503}"/>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5A0BBECA-277D-4E1D-BF57-227B7AE38E5B}"/>
              </a:ext>
            </a:extLst>
          </p:cNvPr>
          <p:cNvSpPr>
            <a:spLocks noGrp="1"/>
          </p:cNvSpPr>
          <p:nvPr>
            <p:ph type="sldNum" sz="quarter" idx="12"/>
          </p:nvPr>
        </p:nvSpPr>
        <p:spPr/>
        <p:txBody>
          <a:bodyPr/>
          <a:lstStyle/>
          <a:p>
            <a:fld id="{2A38868C-471A-470C-B672-2CCDE64932AC}" type="slidenum">
              <a:rPr lang="zh-CN" altLang="en-US" smtClean="0"/>
              <a:t>‹#›</a:t>
            </a:fld>
            <a:endParaRPr lang="zh-CN" altLang="en-US"/>
          </a:p>
        </p:txBody>
      </p:sp>
    </p:spTree>
    <p:extLst>
      <p:ext uri="{BB962C8B-B14F-4D97-AF65-F5344CB8AC3E}">
        <p14:creationId xmlns:p14="http://schemas.microsoft.com/office/powerpoint/2010/main" val="1093502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A0FF1D1-113E-497F-8E29-417A4D782FB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C4195FD0-CAB6-44CA-9A6A-D2DB6AB76C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C2D13F31-31D3-4FEF-8D43-F564121050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32EA2BEE-F79B-4379-88CA-7B07DF83532A}"/>
              </a:ext>
            </a:extLst>
          </p:cNvPr>
          <p:cNvSpPr>
            <a:spLocks noGrp="1"/>
          </p:cNvSpPr>
          <p:nvPr>
            <p:ph type="dt" sz="half" idx="10"/>
          </p:nvPr>
        </p:nvSpPr>
        <p:spPr/>
        <p:txBody>
          <a:bodyPr/>
          <a:lstStyle/>
          <a:p>
            <a:fld id="{9AB0D388-72A9-475D-9E7E-91D6689E39E2}" type="datetimeFigureOut">
              <a:rPr lang="zh-CN" altLang="en-US" smtClean="0"/>
              <a:t>2021/8/23</a:t>
            </a:fld>
            <a:endParaRPr lang="zh-CN" altLang="en-US"/>
          </a:p>
        </p:txBody>
      </p:sp>
      <p:sp>
        <p:nvSpPr>
          <p:cNvPr id="6" name="页脚占位符 5">
            <a:extLst>
              <a:ext uri="{FF2B5EF4-FFF2-40B4-BE49-F238E27FC236}">
                <a16:creationId xmlns:a16="http://schemas.microsoft.com/office/drawing/2014/main" id="{9115BB55-B8DC-4AD6-B6E4-7DBE23E2FBF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D37B12C5-F2C0-4BBC-8226-7E50D40FC845}"/>
              </a:ext>
            </a:extLst>
          </p:cNvPr>
          <p:cNvSpPr>
            <a:spLocks noGrp="1"/>
          </p:cNvSpPr>
          <p:nvPr>
            <p:ph type="sldNum" sz="quarter" idx="12"/>
          </p:nvPr>
        </p:nvSpPr>
        <p:spPr/>
        <p:txBody>
          <a:bodyPr/>
          <a:lstStyle/>
          <a:p>
            <a:fld id="{2A38868C-471A-470C-B672-2CCDE64932AC}" type="slidenum">
              <a:rPr lang="zh-CN" altLang="en-US" smtClean="0"/>
              <a:t>‹#›</a:t>
            </a:fld>
            <a:endParaRPr lang="zh-CN" altLang="en-US"/>
          </a:p>
        </p:txBody>
      </p:sp>
    </p:spTree>
    <p:extLst>
      <p:ext uri="{BB962C8B-B14F-4D97-AF65-F5344CB8AC3E}">
        <p14:creationId xmlns:p14="http://schemas.microsoft.com/office/powerpoint/2010/main" val="1625087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3152B26-B568-4690-8712-663E7A7AB5D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6AAC81E4-FB54-42C1-8D8C-90572FBEA9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54827716-07C6-4D8E-8D82-257E5A08FD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180A8B13-458F-4A84-B327-5322978495E0}"/>
              </a:ext>
            </a:extLst>
          </p:cNvPr>
          <p:cNvSpPr>
            <a:spLocks noGrp="1"/>
          </p:cNvSpPr>
          <p:nvPr>
            <p:ph type="dt" sz="half" idx="10"/>
          </p:nvPr>
        </p:nvSpPr>
        <p:spPr/>
        <p:txBody>
          <a:bodyPr/>
          <a:lstStyle/>
          <a:p>
            <a:fld id="{9AB0D388-72A9-475D-9E7E-91D6689E39E2}" type="datetimeFigureOut">
              <a:rPr lang="zh-CN" altLang="en-US" smtClean="0"/>
              <a:t>2021/8/23</a:t>
            </a:fld>
            <a:endParaRPr lang="zh-CN" altLang="en-US"/>
          </a:p>
        </p:txBody>
      </p:sp>
      <p:sp>
        <p:nvSpPr>
          <p:cNvPr id="6" name="页脚占位符 5">
            <a:extLst>
              <a:ext uri="{FF2B5EF4-FFF2-40B4-BE49-F238E27FC236}">
                <a16:creationId xmlns:a16="http://schemas.microsoft.com/office/drawing/2014/main" id="{DA564AE0-C552-461B-B26C-DBED97570C9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55D01560-8969-4111-8FC4-8560C69A3C1A}"/>
              </a:ext>
            </a:extLst>
          </p:cNvPr>
          <p:cNvSpPr>
            <a:spLocks noGrp="1"/>
          </p:cNvSpPr>
          <p:nvPr>
            <p:ph type="sldNum" sz="quarter" idx="12"/>
          </p:nvPr>
        </p:nvSpPr>
        <p:spPr/>
        <p:txBody>
          <a:bodyPr/>
          <a:lstStyle/>
          <a:p>
            <a:fld id="{2A38868C-471A-470C-B672-2CCDE64932AC}" type="slidenum">
              <a:rPr lang="zh-CN" altLang="en-US" smtClean="0"/>
              <a:t>‹#›</a:t>
            </a:fld>
            <a:endParaRPr lang="zh-CN" altLang="en-US"/>
          </a:p>
        </p:txBody>
      </p:sp>
    </p:spTree>
    <p:extLst>
      <p:ext uri="{BB962C8B-B14F-4D97-AF65-F5344CB8AC3E}">
        <p14:creationId xmlns:p14="http://schemas.microsoft.com/office/powerpoint/2010/main" val="2987122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01CF34D-0A98-4070-9E71-656E0A6E3EB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DA9E10D8-E420-4864-8FF7-B63765E227E9}"/>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8E4B83B2-2425-41E4-98AF-E43AE1C61A8D}"/>
              </a:ext>
            </a:extLst>
          </p:cNvPr>
          <p:cNvSpPr>
            <a:spLocks noGrp="1"/>
          </p:cNvSpPr>
          <p:nvPr>
            <p:ph type="dt" sz="half" idx="10"/>
          </p:nvPr>
        </p:nvSpPr>
        <p:spPr/>
        <p:txBody>
          <a:bodyPr/>
          <a:lstStyle/>
          <a:p>
            <a:fld id="{9AB0D388-72A9-475D-9E7E-91D6689E39E2}"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4AE3C6A6-E264-4B9E-8C5C-782EF0D2CA4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55D4A0E-829F-4B01-BF14-9EDD33FF2CEF}"/>
              </a:ext>
            </a:extLst>
          </p:cNvPr>
          <p:cNvSpPr>
            <a:spLocks noGrp="1"/>
          </p:cNvSpPr>
          <p:nvPr>
            <p:ph type="sldNum" sz="quarter" idx="12"/>
          </p:nvPr>
        </p:nvSpPr>
        <p:spPr/>
        <p:txBody>
          <a:bodyPr/>
          <a:lstStyle/>
          <a:p>
            <a:fld id="{2A38868C-471A-470C-B672-2CCDE64932AC}" type="slidenum">
              <a:rPr lang="zh-CN" altLang="en-US" smtClean="0"/>
              <a:t>‹#›</a:t>
            </a:fld>
            <a:endParaRPr lang="zh-CN" altLang="en-US"/>
          </a:p>
        </p:txBody>
      </p:sp>
    </p:spTree>
    <p:extLst>
      <p:ext uri="{BB962C8B-B14F-4D97-AF65-F5344CB8AC3E}">
        <p14:creationId xmlns:p14="http://schemas.microsoft.com/office/powerpoint/2010/main" val="2325951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1D71EC53-0716-4F2C-BAEE-3B0A1415C619}"/>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69940CAF-6BC5-43B7-829C-1B7A5EE57D86}"/>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0399ADAA-B858-4F72-B865-AEACC05F7544}"/>
              </a:ext>
            </a:extLst>
          </p:cNvPr>
          <p:cNvSpPr>
            <a:spLocks noGrp="1"/>
          </p:cNvSpPr>
          <p:nvPr>
            <p:ph type="dt" sz="half" idx="10"/>
          </p:nvPr>
        </p:nvSpPr>
        <p:spPr/>
        <p:txBody>
          <a:bodyPr/>
          <a:lstStyle/>
          <a:p>
            <a:fld id="{9AB0D388-72A9-475D-9E7E-91D6689E39E2}"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1CB057FE-4B04-4369-BF8F-4ADA242A4EB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D3D1EE7-6C91-48DA-A003-DE3460C4F7B1}"/>
              </a:ext>
            </a:extLst>
          </p:cNvPr>
          <p:cNvSpPr>
            <a:spLocks noGrp="1"/>
          </p:cNvSpPr>
          <p:nvPr>
            <p:ph type="sldNum" sz="quarter" idx="12"/>
          </p:nvPr>
        </p:nvSpPr>
        <p:spPr/>
        <p:txBody>
          <a:bodyPr/>
          <a:lstStyle/>
          <a:p>
            <a:fld id="{2A38868C-471A-470C-B672-2CCDE64932AC}" type="slidenum">
              <a:rPr lang="zh-CN" altLang="en-US" smtClean="0"/>
              <a:t>‹#›</a:t>
            </a:fld>
            <a:endParaRPr lang="zh-CN" altLang="en-US"/>
          </a:p>
        </p:txBody>
      </p:sp>
    </p:spTree>
    <p:extLst>
      <p:ext uri="{BB962C8B-B14F-4D97-AF65-F5344CB8AC3E}">
        <p14:creationId xmlns:p14="http://schemas.microsoft.com/office/powerpoint/2010/main" val="27450942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10" name="矩形 9"/>
          <p:cNvSpPr/>
          <p:nvPr userDrawn="1"/>
        </p:nvSpPr>
        <p:spPr>
          <a:xfrm>
            <a:off x="2208235" y="343487"/>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4" name="日期占位符 3"/>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pPr>
              <a:defRPr/>
            </a:pPr>
            <a:r>
              <a:rPr lang="zh-CN" altLang="en-US"/>
              <a:t>Page  </a:t>
            </a:r>
            <a:fld id="{24A3AEF5-5C78-4DE7-B051-D3313D61EC6F}" type="slidenum">
              <a:rPr lang="zh-CN" altLang="en-US" smtClean="0"/>
              <a:t>‹#›</a:t>
            </a:fld>
            <a:endParaRPr lang="en-US" sz="2160" b="0"/>
          </a:p>
        </p:txBody>
      </p:sp>
      <p:sp>
        <p:nvSpPr>
          <p:cNvPr id="7" name="矩形 6"/>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620" dirty="0"/>
          </a:p>
        </p:txBody>
      </p:sp>
      <p:sp>
        <p:nvSpPr>
          <p:cNvPr id="8" name="矩形 7"/>
          <p:cNvSpPr/>
          <p:nvPr userDrawn="1"/>
        </p:nvSpPr>
        <p:spPr>
          <a:xfrm>
            <a:off x="0" y="340617"/>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pic>
        <p:nvPicPr>
          <p:cNvPr id="9" name="图片 8"/>
          <p:cNvPicPr>
            <a:picLocks noChangeAspect="1"/>
          </p:cNvPicPr>
          <p:nvPr userDrawn="1"/>
        </p:nvPicPr>
        <p:blipFill>
          <a:blip r:embed="rId2" cstate="screen"/>
          <a:stretch>
            <a:fillRect/>
          </a:stretch>
        </p:blipFill>
        <p:spPr>
          <a:xfrm>
            <a:off x="675744" y="145436"/>
            <a:ext cx="1604211" cy="445223"/>
          </a:xfrm>
          <a:prstGeom prst="rect">
            <a:avLst/>
          </a:prstGeom>
        </p:spPr>
      </p:pic>
      <p:sp>
        <p:nvSpPr>
          <p:cNvPr id="12" name="标题 1"/>
          <p:cNvSpPr txBox="1"/>
          <p:nvPr userDrawn="1"/>
        </p:nvSpPr>
        <p:spPr>
          <a:xfrm>
            <a:off x="9390876" y="6430986"/>
            <a:ext cx="2675249" cy="408409"/>
          </a:xfrm>
          <a:prstGeom prst="rect">
            <a:avLst/>
          </a:prstGeom>
        </p:spPr>
        <p:txBody>
          <a:bodyPr vert="horz" lIns="82296" tIns="41148" rIns="82296" bIns="41148"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09728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200" i="0" dirty="0">
                <a:solidFill>
                  <a:schemeClr val="bg1"/>
                </a:solidFill>
                <a:latin typeface="黑体" panose="02010609060101010101" pitchFamily="49" charset="-122"/>
                <a:ea typeface="黑体" panose="02010609060101010101" pitchFamily="49" charset="-122"/>
              </a:rPr>
              <a:t>品质改变世界</a:t>
            </a:r>
            <a:br>
              <a:rPr lang="en-US" altLang="zh-CN" sz="1200" i="0" dirty="0">
                <a:solidFill>
                  <a:schemeClr val="bg1"/>
                </a:solidFill>
                <a:latin typeface="黑体" panose="02010609060101010101" pitchFamily="49" charset="-122"/>
                <a:ea typeface="黑体" panose="02010609060101010101" pitchFamily="49" charset="-122"/>
              </a:rPr>
            </a:br>
            <a:r>
              <a:rPr lang="en-US" altLang="zh-CN" sz="960" b="1" i="0" dirty="0">
                <a:solidFill>
                  <a:schemeClr val="bg1"/>
                </a:solidFill>
                <a:latin typeface="黑体" panose="02010609060101010101" pitchFamily="49" charset="-122"/>
                <a:ea typeface="黑体" panose="02010609060101010101" pitchFamily="49" charset="-122"/>
              </a:rPr>
              <a:t>QUALITY   CHANGES   THE  WORLD</a:t>
            </a:r>
            <a:endParaRPr lang="zh-CN" altLang="en-US" sz="960" b="1" i="0" dirty="0">
              <a:solidFill>
                <a:schemeClr val="bg1"/>
              </a:solidFill>
              <a:latin typeface="黑体" panose="02010609060101010101" pitchFamily="49" charset="-122"/>
              <a:ea typeface="黑体" panose="02010609060101010101" pitchFamily="49" charset="-122"/>
            </a:endParaRPr>
          </a:p>
        </p:txBody>
      </p:sp>
      <p:sp>
        <p:nvSpPr>
          <p:cNvPr id="14" name="矩形 13"/>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grpSp>
        <p:nvGrpSpPr>
          <p:cNvPr id="11" name="组合 47"/>
          <p:cNvGrpSpPr/>
          <p:nvPr userDrawn="1"/>
        </p:nvGrpSpPr>
        <p:grpSpPr>
          <a:xfrm>
            <a:off x="1514687" y="794005"/>
            <a:ext cx="220980" cy="191262"/>
            <a:chOff x="0" y="0"/>
            <a:chExt cx="185199" cy="193613"/>
          </a:xfrm>
        </p:grpSpPr>
        <p:sp>
          <p:nvSpPr>
            <p:cNvPr id="13" name="矩形 31"/>
            <p:cNvSpPr/>
            <p:nvPr/>
          </p:nvSpPr>
          <p:spPr>
            <a:xfrm>
              <a:off x="-1" y="-1"/>
              <a:ext cx="152164" cy="161881"/>
            </a:xfrm>
            <a:prstGeom prst="rect">
              <a:avLst/>
            </a:prstGeom>
            <a:noFill/>
            <a:ln w="19050" cap="flat">
              <a:solidFill>
                <a:srgbClr val="808080"/>
              </a:solidFill>
              <a:prstDash val="solid"/>
              <a:miter lim="800000"/>
            </a:ln>
            <a:effectLst/>
          </p:spPr>
          <p:txBody>
            <a:bodyPr wrap="square" lIns="0" tIns="0" rIns="0" bIns="0" numCol="1" anchor="ctr">
              <a:noAutofit/>
            </a:bodyPr>
            <a:lstStyle/>
            <a:p>
              <a:pPr algn="ctr">
                <a:defRPr i="0">
                  <a:solidFill>
                    <a:srgbClr val="FFFFFF"/>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sz="1944">
                <a:latin typeface="微软雅黑" panose="020B0503020204020204" pitchFamily="34" charset="-122"/>
                <a:ea typeface="微软雅黑" panose="020B0503020204020204" pitchFamily="34" charset="-122"/>
              </a:endParaRPr>
            </a:p>
          </p:txBody>
        </p:sp>
        <p:sp>
          <p:nvSpPr>
            <p:cNvPr id="15" name="矩形 32"/>
            <p:cNvSpPr/>
            <p:nvPr/>
          </p:nvSpPr>
          <p:spPr>
            <a:xfrm>
              <a:off x="33036" y="31733"/>
              <a:ext cx="152164" cy="161881"/>
            </a:xfrm>
            <a:prstGeom prst="rect">
              <a:avLst/>
            </a:prstGeom>
            <a:gradFill flip="none" rotWithShape="1">
              <a:gsLst>
                <a:gs pos="0">
                  <a:srgbClr val="BC000D"/>
                </a:gs>
                <a:gs pos="100000">
                  <a:srgbClr val="FF0517"/>
                </a:gs>
              </a:gsLst>
              <a:lin ang="18900000" scaled="0"/>
            </a:gradFill>
            <a:ln w="12700" cap="flat">
              <a:noFill/>
              <a:miter lim="400000"/>
            </a:ln>
            <a:effectLst/>
          </p:spPr>
          <p:txBody>
            <a:bodyPr wrap="square" lIns="0" tIns="0" rIns="0" bIns="0" numCol="1" anchor="ctr">
              <a:noAutofit/>
            </a:bodyPr>
            <a:lstStyle/>
            <a:p>
              <a:pPr algn="ctr">
                <a:defRPr i="0">
                  <a:solidFill>
                    <a:srgbClr val="FFFFFF"/>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sz="1944">
                <a:latin typeface="微软雅黑" panose="020B0503020204020204" pitchFamily="34" charset="-122"/>
                <a:ea typeface="微软雅黑" panose="020B0503020204020204" pitchFamily="34" charset="-122"/>
              </a:endParaRPr>
            </a:p>
          </p:txBody>
        </p:sp>
      </p:grpSp>
      <p:sp>
        <p:nvSpPr>
          <p:cNvPr id="30" name="文本框 29"/>
          <p:cNvSpPr txBox="1"/>
          <p:nvPr userDrawn="1"/>
        </p:nvSpPr>
        <p:spPr>
          <a:xfrm>
            <a:off x="2172547" y="794005"/>
            <a:ext cx="6071447" cy="535531"/>
          </a:xfrm>
          <a:prstGeom prst="rect">
            <a:avLst/>
          </a:prstGeom>
          <a:solidFill>
            <a:srgbClr val="FF0000"/>
          </a:solidFill>
        </p:spPr>
        <p:txBody>
          <a:bodyPr wrap="square" rtlCol="0">
            <a:spAutoFit/>
          </a:bodyPr>
          <a:lstStyle/>
          <a:p>
            <a:endParaRPr lang="zh-CN" altLang="en-US" sz="2880" i="0">
              <a:latin typeface="Times New Roman" panose="02020603050405020304" charset="0"/>
              <a:ea typeface="微软雅黑" panose="020B0503020204020204" pitchFamily="34" charset="-122"/>
              <a:cs typeface="Times New Roman" panose="02020603050405020304" charset="0"/>
            </a:endParaRPr>
          </a:p>
        </p:txBody>
      </p:sp>
    </p:spTree>
    <p:extLst>
      <p:ext uri="{BB962C8B-B14F-4D97-AF65-F5344CB8AC3E}">
        <p14:creationId xmlns:p14="http://schemas.microsoft.com/office/powerpoint/2010/main" val="35880391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8" name="矩形 7"/>
          <p:cNvSpPr/>
          <p:nvPr userDrawn="1"/>
        </p:nvSpPr>
        <p:spPr>
          <a:xfrm>
            <a:off x="0" y="340617"/>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pic>
        <p:nvPicPr>
          <p:cNvPr id="9" name="图片 8"/>
          <p:cNvPicPr>
            <a:picLocks noChangeAspect="1"/>
          </p:cNvPicPr>
          <p:nvPr userDrawn="1"/>
        </p:nvPicPr>
        <p:blipFill>
          <a:blip r:embed="rId2" cstate="screen"/>
          <a:stretch>
            <a:fillRect/>
          </a:stretch>
        </p:blipFill>
        <p:spPr>
          <a:xfrm>
            <a:off x="675744" y="145436"/>
            <a:ext cx="1604211" cy="445223"/>
          </a:xfrm>
          <a:prstGeom prst="rect">
            <a:avLst/>
          </a:prstGeom>
        </p:spPr>
      </p:pic>
      <p:sp>
        <p:nvSpPr>
          <p:cNvPr id="10" name="矩形 9"/>
          <p:cNvSpPr/>
          <p:nvPr userDrawn="1"/>
        </p:nvSpPr>
        <p:spPr>
          <a:xfrm>
            <a:off x="2208235" y="343487"/>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15" name="矩形 14"/>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620" dirty="0"/>
          </a:p>
        </p:txBody>
      </p:sp>
      <p:sp>
        <p:nvSpPr>
          <p:cNvPr id="16" name="标题 1"/>
          <p:cNvSpPr txBox="1"/>
          <p:nvPr userDrawn="1"/>
        </p:nvSpPr>
        <p:spPr>
          <a:xfrm>
            <a:off x="9390876" y="6430986"/>
            <a:ext cx="2675249" cy="408409"/>
          </a:xfrm>
          <a:prstGeom prst="rect">
            <a:avLst/>
          </a:prstGeom>
        </p:spPr>
        <p:txBody>
          <a:bodyPr vert="horz" lIns="82296" tIns="41148" rIns="82296" bIns="41148"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09728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200" i="0" dirty="0">
                <a:solidFill>
                  <a:schemeClr val="bg1"/>
                </a:solidFill>
                <a:latin typeface="黑体" panose="02010609060101010101" pitchFamily="49" charset="-122"/>
                <a:ea typeface="黑体" panose="02010609060101010101" pitchFamily="49" charset="-122"/>
              </a:rPr>
              <a:t>品质改变世界</a:t>
            </a:r>
            <a:br>
              <a:rPr lang="en-US" altLang="zh-CN" sz="1200" i="0" dirty="0">
                <a:solidFill>
                  <a:schemeClr val="bg1"/>
                </a:solidFill>
                <a:latin typeface="黑体" panose="02010609060101010101" pitchFamily="49" charset="-122"/>
                <a:ea typeface="黑体" panose="02010609060101010101" pitchFamily="49" charset="-122"/>
              </a:rPr>
            </a:br>
            <a:r>
              <a:rPr lang="en-US" altLang="zh-CN" sz="960" b="1" i="0" dirty="0">
                <a:solidFill>
                  <a:schemeClr val="bg1"/>
                </a:solidFill>
                <a:latin typeface="黑体" panose="02010609060101010101" pitchFamily="49" charset="-122"/>
                <a:ea typeface="黑体" panose="02010609060101010101" pitchFamily="49" charset="-122"/>
              </a:rPr>
              <a:t>QUALITY   CHANGES   THE  WORLD</a:t>
            </a:r>
            <a:endParaRPr lang="zh-CN" altLang="en-US" sz="960" b="1" i="0" dirty="0">
              <a:solidFill>
                <a:schemeClr val="bg1"/>
              </a:solidFill>
              <a:latin typeface="黑体" panose="02010609060101010101" pitchFamily="49" charset="-122"/>
              <a:ea typeface="黑体" panose="02010609060101010101" pitchFamily="49" charset="-122"/>
            </a:endParaRPr>
          </a:p>
        </p:txBody>
      </p:sp>
      <p:sp>
        <p:nvSpPr>
          <p:cNvPr id="17" name="矩形 16"/>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Tree>
    <p:extLst>
      <p:ext uri="{BB962C8B-B14F-4D97-AF65-F5344CB8AC3E}">
        <p14:creationId xmlns:p14="http://schemas.microsoft.com/office/powerpoint/2010/main" val="41624299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2"/>
            <a:ext cx="10363200" cy="1362076"/>
          </a:xfrm>
        </p:spPr>
        <p:txBody>
          <a:bodyPr anchor="t"/>
          <a:lstStyle>
            <a:lvl1pPr algn="l">
              <a:defRPr sz="48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400">
                <a:solidFill>
                  <a:schemeClr val="tx1">
                    <a:tint val="75000"/>
                  </a:schemeClr>
                </a:solidFill>
              </a:defRPr>
            </a:lvl1pPr>
            <a:lvl2pPr marL="548640" indent="0">
              <a:buNone/>
              <a:defRPr sz="2160">
                <a:solidFill>
                  <a:schemeClr val="tx1">
                    <a:tint val="75000"/>
                  </a:schemeClr>
                </a:solidFill>
              </a:defRPr>
            </a:lvl2pPr>
            <a:lvl3pPr marL="1097280" indent="0">
              <a:buNone/>
              <a:defRPr sz="1920">
                <a:solidFill>
                  <a:schemeClr val="tx1">
                    <a:tint val="75000"/>
                  </a:schemeClr>
                </a:solidFill>
              </a:defRPr>
            </a:lvl3pPr>
            <a:lvl4pPr marL="1645920" indent="0">
              <a:buNone/>
              <a:defRPr sz="1680">
                <a:solidFill>
                  <a:schemeClr val="tx1">
                    <a:tint val="75000"/>
                  </a:schemeClr>
                </a:solidFill>
              </a:defRPr>
            </a:lvl4pPr>
            <a:lvl5pPr marL="2194560" indent="0">
              <a:buNone/>
              <a:defRPr sz="1680">
                <a:solidFill>
                  <a:schemeClr val="tx1">
                    <a:tint val="75000"/>
                  </a:schemeClr>
                </a:solidFill>
              </a:defRPr>
            </a:lvl5pPr>
            <a:lvl6pPr marL="2743200" indent="0">
              <a:buNone/>
              <a:defRPr sz="1680">
                <a:solidFill>
                  <a:schemeClr val="tx1">
                    <a:tint val="75000"/>
                  </a:schemeClr>
                </a:solidFill>
              </a:defRPr>
            </a:lvl6pPr>
            <a:lvl7pPr marL="3291840" indent="0">
              <a:buNone/>
              <a:defRPr sz="1680">
                <a:solidFill>
                  <a:schemeClr val="tx1">
                    <a:tint val="75000"/>
                  </a:schemeClr>
                </a:solidFill>
              </a:defRPr>
            </a:lvl7pPr>
            <a:lvl8pPr marL="3840480" indent="0">
              <a:buNone/>
              <a:defRPr sz="1680">
                <a:solidFill>
                  <a:schemeClr val="tx1">
                    <a:tint val="75000"/>
                  </a:schemeClr>
                </a:solidFill>
              </a:defRPr>
            </a:lvl8pPr>
            <a:lvl9pPr marL="4389120" indent="0">
              <a:buNone/>
              <a:defRPr sz="1680">
                <a:solidFill>
                  <a:schemeClr val="tx1">
                    <a:tint val="75000"/>
                  </a:schemeClr>
                </a:solidFill>
              </a:defRPr>
            </a:lvl9pPr>
          </a:lstStyle>
          <a:p>
            <a:pPr lvl="0"/>
            <a:r>
              <a:rPr lang="zh-CN" altLang="en-US"/>
              <a:t>单击此处编辑母版文本样式</a:t>
            </a:r>
          </a:p>
        </p:txBody>
      </p:sp>
      <p:sp>
        <p:nvSpPr>
          <p:cNvPr id="8" name="矩形 7"/>
          <p:cNvSpPr/>
          <p:nvPr userDrawn="1"/>
        </p:nvSpPr>
        <p:spPr>
          <a:xfrm>
            <a:off x="0" y="340617"/>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pic>
        <p:nvPicPr>
          <p:cNvPr id="9" name="图片 8"/>
          <p:cNvPicPr>
            <a:picLocks noChangeAspect="1"/>
          </p:cNvPicPr>
          <p:nvPr userDrawn="1"/>
        </p:nvPicPr>
        <p:blipFill>
          <a:blip r:embed="rId2" cstate="screen"/>
          <a:stretch>
            <a:fillRect/>
          </a:stretch>
        </p:blipFill>
        <p:spPr>
          <a:xfrm>
            <a:off x="675744" y="145436"/>
            <a:ext cx="1604211" cy="445223"/>
          </a:xfrm>
          <a:prstGeom prst="rect">
            <a:avLst/>
          </a:prstGeom>
        </p:spPr>
      </p:pic>
      <p:sp>
        <p:nvSpPr>
          <p:cNvPr id="10" name="矩形 9"/>
          <p:cNvSpPr/>
          <p:nvPr userDrawn="1"/>
        </p:nvSpPr>
        <p:spPr>
          <a:xfrm>
            <a:off x="2208235" y="343487"/>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15" name="矩形 14"/>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620" dirty="0"/>
          </a:p>
        </p:txBody>
      </p:sp>
      <p:sp>
        <p:nvSpPr>
          <p:cNvPr id="16" name="标题 1"/>
          <p:cNvSpPr txBox="1"/>
          <p:nvPr userDrawn="1"/>
        </p:nvSpPr>
        <p:spPr>
          <a:xfrm>
            <a:off x="9390876" y="6430986"/>
            <a:ext cx="2675249" cy="408409"/>
          </a:xfrm>
          <a:prstGeom prst="rect">
            <a:avLst/>
          </a:prstGeom>
        </p:spPr>
        <p:txBody>
          <a:bodyPr vert="horz" lIns="82296" tIns="41148" rIns="82296" bIns="41148"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09728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200" i="0" dirty="0">
                <a:solidFill>
                  <a:schemeClr val="bg1"/>
                </a:solidFill>
                <a:latin typeface="黑体" panose="02010609060101010101" pitchFamily="49" charset="-122"/>
                <a:ea typeface="黑体" panose="02010609060101010101" pitchFamily="49" charset="-122"/>
              </a:rPr>
              <a:t>品质改变世界</a:t>
            </a:r>
            <a:br>
              <a:rPr lang="en-US" altLang="zh-CN" sz="1200" i="0" dirty="0">
                <a:solidFill>
                  <a:schemeClr val="bg1"/>
                </a:solidFill>
                <a:latin typeface="黑体" panose="02010609060101010101" pitchFamily="49" charset="-122"/>
                <a:ea typeface="黑体" panose="02010609060101010101" pitchFamily="49" charset="-122"/>
              </a:rPr>
            </a:br>
            <a:r>
              <a:rPr lang="en-US" altLang="zh-CN" sz="960" b="1" i="0" dirty="0">
                <a:solidFill>
                  <a:schemeClr val="bg1"/>
                </a:solidFill>
                <a:latin typeface="黑体" panose="02010609060101010101" pitchFamily="49" charset="-122"/>
                <a:ea typeface="黑体" panose="02010609060101010101" pitchFamily="49" charset="-122"/>
              </a:rPr>
              <a:t>QUALITY   CHANGES   THE  WORLD</a:t>
            </a:r>
            <a:endParaRPr lang="zh-CN" altLang="en-US" sz="960" b="1" i="0" dirty="0">
              <a:solidFill>
                <a:schemeClr val="bg1"/>
              </a:solidFill>
              <a:latin typeface="黑体" panose="02010609060101010101" pitchFamily="49" charset="-122"/>
              <a:ea typeface="黑体" panose="02010609060101010101" pitchFamily="49" charset="-122"/>
            </a:endParaRPr>
          </a:p>
        </p:txBody>
      </p:sp>
      <p:sp>
        <p:nvSpPr>
          <p:cNvPr id="17" name="矩形 16"/>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Tree>
    <p:extLst>
      <p:ext uri="{BB962C8B-B14F-4D97-AF65-F5344CB8AC3E}">
        <p14:creationId xmlns:p14="http://schemas.microsoft.com/office/powerpoint/2010/main" val="38693205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333500"/>
            <a:ext cx="5384800" cy="3771900"/>
          </a:xfrm>
        </p:spPr>
        <p:txBody>
          <a:bodyPr/>
          <a:lstStyle>
            <a:lvl1pPr>
              <a:defRPr sz="3360"/>
            </a:lvl1pPr>
            <a:lvl2pPr>
              <a:defRPr sz="2880"/>
            </a:lvl2pPr>
            <a:lvl3pPr>
              <a:defRPr sz="2400"/>
            </a:lvl3pPr>
            <a:lvl4pPr>
              <a:defRPr sz="2160"/>
            </a:lvl4pPr>
            <a:lvl5pPr>
              <a:defRPr sz="2160"/>
            </a:lvl5pPr>
            <a:lvl6pPr>
              <a:defRPr sz="2160"/>
            </a:lvl6pPr>
            <a:lvl7pPr>
              <a:defRPr sz="2160"/>
            </a:lvl7pPr>
            <a:lvl8pPr>
              <a:defRPr sz="2160"/>
            </a:lvl8pPr>
            <a:lvl9pPr>
              <a:defRPr sz="216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333500"/>
            <a:ext cx="5384800" cy="3771900"/>
          </a:xfrm>
        </p:spPr>
        <p:txBody>
          <a:bodyPr/>
          <a:lstStyle>
            <a:lvl1pPr>
              <a:defRPr sz="3360"/>
            </a:lvl1pPr>
            <a:lvl2pPr>
              <a:defRPr sz="2880"/>
            </a:lvl2pPr>
            <a:lvl3pPr>
              <a:defRPr sz="2400"/>
            </a:lvl3pPr>
            <a:lvl4pPr>
              <a:defRPr sz="2160"/>
            </a:lvl4pPr>
            <a:lvl5pPr>
              <a:defRPr sz="2160"/>
            </a:lvl5pPr>
            <a:lvl6pPr>
              <a:defRPr sz="2160"/>
            </a:lvl6pPr>
            <a:lvl7pPr>
              <a:defRPr sz="2160"/>
            </a:lvl7pPr>
            <a:lvl8pPr>
              <a:defRPr sz="2160"/>
            </a:lvl8pPr>
            <a:lvl9pPr>
              <a:defRPr sz="216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矩形 8"/>
          <p:cNvSpPr/>
          <p:nvPr userDrawn="1"/>
        </p:nvSpPr>
        <p:spPr>
          <a:xfrm>
            <a:off x="0" y="340617"/>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pic>
        <p:nvPicPr>
          <p:cNvPr id="10" name="图片 9"/>
          <p:cNvPicPr>
            <a:picLocks noChangeAspect="1"/>
          </p:cNvPicPr>
          <p:nvPr userDrawn="1"/>
        </p:nvPicPr>
        <p:blipFill>
          <a:blip r:embed="rId2" cstate="screen"/>
          <a:stretch>
            <a:fillRect/>
          </a:stretch>
        </p:blipFill>
        <p:spPr>
          <a:xfrm>
            <a:off x="675744" y="145436"/>
            <a:ext cx="1604211" cy="445223"/>
          </a:xfrm>
          <a:prstGeom prst="rect">
            <a:avLst/>
          </a:prstGeom>
        </p:spPr>
      </p:pic>
      <p:sp>
        <p:nvSpPr>
          <p:cNvPr id="11" name="矩形 10"/>
          <p:cNvSpPr/>
          <p:nvPr userDrawn="1"/>
        </p:nvSpPr>
        <p:spPr>
          <a:xfrm>
            <a:off x="2208235" y="343487"/>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16" name="矩形 15"/>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620" dirty="0"/>
          </a:p>
        </p:txBody>
      </p:sp>
      <p:sp>
        <p:nvSpPr>
          <p:cNvPr id="17" name="标题 1"/>
          <p:cNvSpPr txBox="1"/>
          <p:nvPr userDrawn="1"/>
        </p:nvSpPr>
        <p:spPr>
          <a:xfrm>
            <a:off x="9390876" y="6430986"/>
            <a:ext cx="2675249" cy="408409"/>
          </a:xfrm>
          <a:prstGeom prst="rect">
            <a:avLst/>
          </a:prstGeom>
        </p:spPr>
        <p:txBody>
          <a:bodyPr vert="horz" lIns="82296" tIns="41148" rIns="82296" bIns="41148"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09728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200" i="0" dirty="0">
                <a:solidFill>
                  <a:schemeClr val="bg1"/>
                </a:solidFill>
                <a:latin typeface="黑体" panose="02010609060101010101" pitchFamily="49" charset="-122"/>
                <a:ea typeface="黑体" panose="02010609060101010101" pitchFamily="49" charset="-122"/>
              </a:rPr>
              <a:t>品质改变世界</a:t>
            </a:r>
            <a:br>
              <a:rPr lang="en-US" altLang="zh-CN" sz="1200" i="0" dirty="0">
                <a:solidFill>
                  <a:schemeClr val="bg1"/>
                </a:solidFill>
                <a:latin typeface="黑体" panose="02010609060101010101" pitchFamily="49" charset="-122"/>
                <a:ea typeface="黑体" panose="02010609060101010101" pitchFamily="49" charset="-122"/>
              </a:rPr>
            </a:br>
            <a:r>
              <a:rPr lang="en-US" altLang="zh-CN" sz="960" b="1" i="0" dirty="0">
                <a:solidFill>
                  <a:schemeClr val="bg1"/>
                </a:solidFill>
                <a:latin typeface="黑体" panose="02010609060101010101" pitchFamily="49" charset="-122"/>
                <a:ea typeface="黑体" panose="02010609060101010101" pitchFamily="49" charset="-122"/>
              </a:rPr>
              <a:t>QUALITY   CHANGES   THE  WORLD</a:t>
            </a:r>
            <a:endParaRPr lang="zh-CN" altLang="en-US" sz="960" b="1" i="0" dirty="0">
              <a:solidFill>
                <a:schemeClr val="bg1"/>
              </a:solidFill>
              <a:latin typeface="黑体" panose="02010609060101010101" pitchFamily="49" charset="-122"/>
              <a:ea typeface="黑体" panose="02010609060101010101" pitchFamily="49" charset="-122"/>
            </a:endParaRPr>
          </a:p>
        </p:txBody>
      </p:sp>
      <p:sp>
        <p:nvSpPr>
          <p:cNvPr id="18" name="矩形 17"/>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Tree>
    <p:extLst>
      <p:ext uri="{BB962C8B-B14F-4D97-AF65-F5344CB8AC3E}">
        <p14:creationId xmlns:p14="http://schemas.microsoft.com/office/powerpoint/2010/main" val="37254090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5"/>
            <a:ext cx="5386917" cy="639762"/>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880"/>
            </a:lvl1pPr>
            <a:lvl2pPr>
              <a:defRPr sz="2400"/>
            </a:lvl2pPr>
            <a:lvl3pPr>
              <a:defRPr sz="2160"/>
            </a:lvl3pPr>
            <a:lvl4pPr>
              <a:defRPr sz="1920"/>
            </a:lvl4pPr>
            <a:lvl5pPr>
              <a:defRPr sz="1920"/>
            </a:lvl5pPr>
            <a:lvl6pPr>
              <a:defRPr sz="1920"/>
            </a:lvl6pPr>
            <a:lvl7pPr>
              <a:defRPr sz="1920"/>
            </a:lvl7pPr>
            <a:lvl8pPr>
              <a:defRPr sz="1920"/>
            </a:lvl8pPr>
            <a:lvl9pPr>
              <a:defRPr sz="192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72" y="1535115"/>
            <a:ext cx="5389033" cy="639762"/>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zh-CN" altLang="en-US"/>
              <a:t>单击此处编辑母版文本样式</a:t>
            </a:r>
          </a:p>
        </p:txBody>
      </p:sp>
      <p:sp>
        <p:nvSpPr>
          <p:cNvPr id="6" name="内容占位符 5"/>
          <p:cNvSpPr>
            <a:spLocks noGrp="1"/>
          </p:cNvSpPr>
          <p:nvPr>
            <p:ph sz="quarter" idx="4"/>
          </p:nvPr>
        </p:nvSpPr>
        <p:spPr>
          <a:xfrm>
            <a:off x="6193372" y="2174875"/>
            <a:ext cx="5389033" cy="3951288"/>
          </a:xfrm>
        </p:spPr>
        <p:txBody>
          <a:bodyPr/>
          <a:lstStyle>
            <a:lvl1pPr>
              <a:defRPr sz="2880"/>
            </a:lvl1pPr>
            <a:lvl2pPr>
              <a:defRPr sz="2400"/>
            </a:lvl2pPr>
            <a:lvl3pPr>
              <a:defRPr sz="2160"/>
            </a:lvl3pPr>
            <a:lvl4pPr>
              <a:defRPr sz="1920"/>
            </a:lvl4pPr>
            <a:lvl5pPr>
              <a:defRPr sz="1920"/>
            </a:lvl5pPr>
            <a:lvl6pPr>
              <a:defRPr sz="1920"/>
            </a:lvl6pPr>
            <a:lvl7pPr>
              <a:defRPr sz="1920"/>
            </a:lvl7pPr>
            <a:lvl8pPr>
              <a:defRPr sz="1920"/>
            </a:lvl8pPr>
            <a:lvl9pPr>
              <a:defRPr sz="192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pPr>
              <a:defRPr/>
            </a:pPr>
            <a:r>
              <a:rPr lang="zh-CN" altLang="en-US"/>
              <a:t>Page  </a:t>
            </a:r>
            <a:fld id="{BFEC90CA-2B8E-4300-AB7A-EE9CB3534AAF}" type="slidenum">
              <a:rPr lang="zh-CN" altLang="en-US" smtClean="0"/>
              <a:t>‹#›</a:t>
            </a:fld>
            <a:endParaRPr lang="en-US" sz="2160" b="0"/>
          </a:p>
        </p:txBody>
      </p:sp>
    </p:spTree>
    <p:extLst>
      <p:ext uri="{BB962C8B-B14F-4D97-AF65-F5344CB8AC3E}">
        <p14:creationId xmlns:p14="http://schemas.microsoft.com/office/powerpoint/2010/main" val="41670825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pPr>
              <a:defRPr/>
            </a:pPr>
            <a:r>
              <a:rPr lang="zh-CN" altLang="en-US"/>
              <a:t>Page  </a:t>
            </a:r>
            <a:fld id="{EC3B684E-2422-4B56-BC94-ADFB85F56457}" type="slidenum">
              <a:rPr lang="zh-CN" altLang="en-US" smtClean="0"/>
              <a:t>‹#›</a:t>
            </a:fld>
            <a:endParaRPr lang="en-US" sz="2160" b="0"/>
          </a:p>
        </p:txBody>
      </p:sp>
    </p:spTree>
    <p:extLst>
      <p:ext uri="{BB962C8B-B14F-4D97-AF65-F5344CB8AC3E}">
        <p14:creationId xmlns:p14="http://schemas.microsoft.com/office/powerpoint/2010/main" val="10542223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pPr>
              <a:defRPr/>
            </a:pPr>
            <a:r>
              <a:rPr lang="zh-CN" altLang="en-US"/>
              <a:t>Page  </a:t>
            </a:r>
            <a:fld id="{14F10515-608A-433A-9E23-591C67923013}" type="slidenum">
              <a:rPr lang="zh-CN" altLang="en-US" smtClean="0"/>
              <a:t>‹#›</a:t>
            </a:fld>
            <a:endParaRPr lang="en-US" sz="2160" b="0"/>
          </a:p>
        </p:txBody>
      </p:sp>
    </p:spTree>
    <p:extLst>
      <p:ext uri="{BB962C8B-B14F-4D97-AF65-F5344CB8AC3E}">
        <p14:creationId xmlns:p14="http://schemas.microsoft.com/office/powerpoint/2010/main" val="6003765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5" y="273052"/>
            <a:ext cx="4011084" cy="1162050"/>
          </a:xfrm>
        </p:spPr>
        <p:txBody>
          <a:bodyPr anchor="b"/>
          <a:lstStyle>
            <a:lvl1pPr algn="l">
              <a:defRPr sz="2400" b="1"/>
            </a:lvl1pPr>
          </a:lstStyle>
          <a:p>
            <a:r>
              <a:rPr lang="zh-CN" altLang="en-US"/>
              <a:t>单击此处编辑母版标题样式</a:t>
            </a:r>
          </a:p>
        </p:txBody>
      </p:sp>
      <p:sp>
        <p:nvSpPr>
          <p:cNvPr id="3" name="内容占位符 2"/>
          <p:cNvSpPr>
            <a:spLocks noGrp="1"/>
          </p:cNvSpPr>
          <p:nvPr>
            <p:ph idx="1"/>
          </p:nvPr>
        </p:nvSpPr>
        <p:spPr>
          <a:xfrm>
            <a:off x="4766733" y="273050"/>
            <a:ext cx="6815667" cy="5853113"/>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5" y="1435102"/>
            <a:ext cx="4011084" cy="4691063"/>
          </a:xfrm>
        </p:spPr>
        <p:txBody>
          <a:bodyPr/>
          <a:lstStyle>
            <a:lvl1pPr marL="0" indent="0">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pPr>
              <a:defRPr/>
            </a:pPr>
            <a:r>
              <a:rPr lang="zh-CN" altLang="en-US"/>
              <a:t>Page  </a:t>
            </a:r>
            <a:fld id="{3691E52B-479A-4F6D-AAFB-21602456FE7C}" type="slidenum">
              <a:rPr lang="zh-CN" altLang="en-US" smtClean="0"/>
              <a:t>‹#›</a:t>
            </a:fld>
            <a:endParaRPr lang="en-US" sz="2160" b="0"/>
          </a:p>
        </p:txBody>
      </p:sp>
    </p:spTree>
    <p:extLst>
      <p:ext uri="{BB962C8B-B14F-4D97-AF65-F5344CB8AC3E}">
        <p14:creationId xmlns:p14="http://schemas.microsoft.com/office/powerpoint/2010/main" val="21999663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4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pPr>
              <a:defRPr/>
            </a:pPr>
            <a:r>
              <a:rPr lang="zh-CN" altLang="en-US"/>
              <a:t>Page  </a:t>
            </a:r>
            <a:fld id="{53A15B7E-31AC-4A85-9182-060961B515B3}" type="slidenum">
              <a:rPr lang="zh-CN" altLang="en-US" smtClean="0"/>
              <a:t>‹#›</a:t>
            </a:fld>
            <a:endParaRPr lang="en-US" sz="2160" b="0"/>
          </a:p>
        </p:txBody>
      </p:sp>
    </p:spTree>
    <p:extLst>
      <p:ext uri="{BB962C8B-B14F-4D97-AF65-F5344CB8AC3E}">
        <p14:creationId xmlns:p14="http://schemas.microsoft.com/office/powerpoint/2010/main" val="39041155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pPr>
              <a:defRPr/>
            </a:pPr>
            <a:r>
              <a:rPr lang="zh-CN" altLang="en-US"/>
              <a:t>Page  </a:t>
            </a:r>
            <a:fld id="{C31F9880-98E3-4661-B62E-7B01A5B6C130}" type="slidenum">
              <a:rPr lang="zh-CN" altLang="en-US" smtClean="0"/>
              <a:t>‹#›</a:t>
            </a:fld>
            <a:endParaRPr lang="en-US" sz="2160" b="0"/>
          </a:p>
        </p:txBody>
      </p:sp>
    </p:spTree>
    <p:extLst>
      <p:ext uri="{BB962C8B-B14F-4D97-AF65-F5344CB8AC3E}">
        <p14:creationId xmlns:p14="http://schemas.microsoft.com/office/powerpoint/2010/main" val="3289496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28600"/>
            <a:ext cx="2743200" cy="48768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28600"/>
            <a:ext cx="8026400" cy="48768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pPr>
              <a:defRPr/>
            </a:pPr>
            <a:r>
              <a:rPr lang="zh-CN" altLang="en-US"/>
              <a:t>Page  </a:t>
            </a:r>
            <a:fld id="{8CFE8EEF-D915-43BB-9781-6F2200AEBA23}" type="slidenum">
              <a:rPr lang="zh-CN" altLang="en-US" smtClean="0"/>
              <a:t>‹#›</a:t>
            </a:fld>
            <a:endParaRPr lang="en-US" sz="2160" b="0"/>
          </a:p>
        </p:txBody>
      </p:sp>
    </p:spTree>
    <p:extLst>
      <p:ext uri="{BB962C8B-B14F-4D97-AF65-F5344CB8AC3E}">
        <p14:creationId xmlns:p14="http://schemas.microsoft.com/office/powerpoint/2010/main" val="18774628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10" name="矩形 9"/>
          <p:cNvSpPr/>
          <p:nvPr userDrawn="1"/>
        </p:nvSpPr>
        <p:spPr>
          <a:xfrm>
            <a:off x="2208235" y="343487"/>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2" name="标题 1"/>
          <p:cNvSpPr>
            <a:spLocks noGrp="1"/>
          </p:cNvSpPr>
          <p:nvPr>
            <p:ph type="ctrTitle"/>
          </p:nvPr>
        </p:nvSpPr>
        <p:spPr>
          <a:xfrm>
            <a:off x="914400" y="2130428"/>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548640" indent="0" algn="ctr">
              <a:buNone/>
              <a:defRPr>
                <a:solidFill>
                  <a:schemeClr val="tx1">
                    <a:tint val="75000"/>
                  </a:schemeClr>
                </a:solidFill>
              </a:defRPr>
            </a:lvl2pPr>
            <a:lvl3pPr marL="1097280" indent="0" algn="ctr">
              <a:buNone/>
              <a:defRPr>
                <a:solidFill>
                  <a:schemeClr val="tx1">
                    <a:tint val="75000"/>
                  </a:schemeClr>
                </a:solidFill>
              </a:defRPr>
            </a:lvl3pPr>
            <a:lvl4pPr marL="1645920" indent="0" algn="ctr">
              <a:buNone/>
              <a:defRPr>
                <a:solidFill>
                  <a:schemeClr val="tx1">
                    <a:tint val="75000"/>
                  </a:schemeClr>
                </a:solidFill>
              </a:defRPr>
            </a:lvl4pPr>
            <a:lvl5pPr marL="2194560" indent="0" algn="ctr">
              <a:buNone/>
              <a:defRPr>
                <a:solidFill>
                  <a:schemeClr val="tx1">
                    <a:tint val="75000"/>
                  </a:schemeClr>
                </a:solidFill>
              </a:defRPr>
            </a:lvl5pPr>
            <a:lvl6pPr marL="2743200" indent="0" algn="ctr">
              <a:buNone/>
              <a:defRPr>
                <a:solidFill>
                  <a:schemeClr val="tx1">
                    <a:tint val="75000"/>
                  </a:schemeClr>
                </a:solidFill>
              </a:defRPr>
            </a:lvl6pPr>
            <a:lvl7pPr marL="3291840" indent="0" algn="ctr">
              <a:buNone/>
              <a:defRPr>
                <a:solidFill>
                  <a:schemeClr val="tx1">
                    <a:tint val="75000"/>
                  </a:schemeClr>
                </a:solidFill>
              </a:defRPr>
            </a:lvl7pPr>
            <a:lvl8pPr marL="3840480" indent="0" algn="ctr">
              <a:buNone/>
              <a:defRPr>
                <a:solidFill>
                  <a:schemeClr val="tx1">
                    <a:tint val="75000"/>
                  </a:schemeClr>
                </a:solidFill>
              </a:defRPr>
            </a:lvl8pPr>
            <a:lvl9pPr marL="438912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pPr>
              <a:defRPr/>
            </a:pPr>
            <a:r>
              <a:rPr lang="zh-CN" altLang="en-US"/>
              <a:t>Page  </a:t>
            </a:r>
            <a:fld id="{24A3AEF5-5C78-4DE7-B051-D3313D61EC6F}" type="slidenum">
              <a:rPr lang="zh-CN" altLang="en-US" smtClean="0"/>
              <a:t>‹#›</a:t>
            </a:fld>
            <a:endParaRPr lang="en-US" sz="2160" b="0"/>
          </a:p>
        </p:txBody>
      </p:sp>
      <p:sp>
        <p:nvSpPr>
          <p:cNvPr id="7" name="矩形 6"/>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620" dirty="0"/>
          </a:p>
        </p:txBody>
      </p:sp>
      <p:sp>
        <p:nvSpPr>
          <p:cNvPr id="8" name="矩形 7"/>
          <p:cNvSpPr/>
          <p:nvPr userDrawn="1"/>
        </p:nvSpPr>
        <p:spPr>
          <a:xfrm>
            <a:off x="0" y="340617"/>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pic>
        <p:nvPicPr>
          <p:cNvPr id="9" name="图片 8"/>
          <p:cNvPicPr>
            <a:picLocks noChangeAspect="1"/>
          </p:cNvPicPr>
          <p:nvPr userDrawn="1"/>
        </p:nvPicPr>
        <p:blipFill>
          <a:blip r:embed="rId2" cstate="screen"/>
          <a:stretch>
            <a:fillRect/>
          </a:stretch>
        </p:blipFill>
        <p:spPr>
          <a:xfrm>
            <a:off x="675744" y="145436"/>
            <a:ext cx="1604211" cy="445223"/>
          </a:xfrm>
          <a:prstGeom prst="rect">
            <a:avLst/>
          </a:prstGeom>
        </p:spPr>
      </p:pic>
      <p:sp>
        <p:nvSpPr>
          <p:cNvPr id="12" name="标题 1"/>
          <p:cNvSpPr txBox="1"/>
          <p:nvPr userDrawn="1"/>
        </p:nvSpPr>
        <p:spPr>
          <a:xfrm>
            <a:off x="9390876" y="6430986"/>
            <a:ext cx="2675249" cy="408409"/>
          </a:xfrm>
          <a:prstGeom prst="rect">
            <a:avLst/>
          </a:prstGeom>
        </p:spPr>
        <p:txBody>
          <a:bodyPr vert="horz" lIns="82296" tIns="41148" rIns="82296" bIns="41148"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09728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200" i="0" dirty="0">
                <a:solidFill>
                  <a:schemeClr val="bg1"/>
                </a:solidFill>
                <a:latin typeface="黑体" panose="02010609060101010101" pitchFamily="49" charset="-122"/>
                <a:ea typeface="黑体" panose="02010609060101010101" pitchFamily="49" charset="-122"/>
              </a:rPr>
              <a:t>品质改变世界</a:t>
            </a:r>
            <a:br>
              <a:rPr lang="en-US" altLang="zh-CN" sz="1200" i="0" dirty="0">
                <a:solidFill>
                  <a:schemeClr val="bg1"/>
                </a:solidFill>
                <a:latin typeface="黑体" panose="02010609060101010101" pitchFamily="49" charset="-122"/>
                <a:ea typeface="黑体" panose="02010609060101010101" pitchFamily="49" charset="-122"/>
              </a:rPr>
            </a:br>
            <a:r>
              <a:rPr lang="en-US" altLang="zh-CN" sz="960" b="1" i="0" dirty="0">
                <a:solidFill>
                  <a:schemeClr val="bg1"/>
                </a:solidFill>
                <a:latin typeface="黑体" panose="02010609060101010101" pitchFamily="49" charset="-122"/>
                <a:ea typeface="黑体" panose="02010609060101010101" pitchFamily="49" charset="-122"/>
              </a:rPr>
              <a:t>QUALITY   CHANGES   THE  WORLD</a:t>
            </a:r>
            <a:endParaRPr lang="zh-CN" altLang="en-US" sz="960" b="1" i="0" dirty="0">
              <a:solidFill>
                <a:schemeClr val="bg1"/>
              </a:solidFill>
              <a:latin typeface="黑体" panose="02010609060101010101" pitchFamily="49" charset="-122"/>
              <a:ea typeface="黑体" panose="02010609060101010101" pitchFamily="49" charset="-122"/>
            </a:endParaRPr>
          </a:p>
        </p:txBody>
      </p:sp>
      <p:sp>
        <p:nvSpPr>
          <p:cNvPr id="14" name="矩形 13"/>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Tree>
    <p:extLst>
      <p:ext uri="{BB962C8B-B14F-4D97-AF65-F5344CB8AC3E}">
        <p14:creationId xmlns:p14="http://schemas.microsoft.com/office/powerpoint/2010/main" val="34981366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8" name="矩形 7"/>
          <p:cNvSpPr/>
          <p:nvPr userDrawn="1"/>
        </p:nvSpPr>
        <p:spPr>
          <a:xfrm>
            <a:off x="0" y="340617"/>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pic>
        <p:nvPicPr>
          <p:cNvPr id="9" name="图片 8"/>
          <p:cNvPicPr>
            <a:picLocks noChangeAspect="1"/>
          </p:cNvPicPr>
          <p:nvPr userDrawn="1"/>
        </p:nvPicPr>
        <p:blipFill>
          <a:blip r:embed="rId2" cstate="screen"/>
          <a:stretch>
            <a:fillRect/>
          </a:stretch>
        </p:blipFill>
        <p:spPr>
          <a:xfrm>
            <a:off x="675744" y="145436"/>
            <a:ext cx="1604211" cy="445223"/>
          </a:xfrm>
          <a:prstGeom prst="rect">
            <a:avLst/>
          </a:prstGeom>
        </p:spPr>
      </p:pic>
      <p:sp>
        <p:nvSpPr>
          <p:cNvPr id="10" name="矩形 9"/>
          <p:cNvSpPr/>
          <p:nvPr userDrawn="1"/>
        </p:nvSpPr>
        <p:spPr>
          <a:xfrm>
            <a:off x="2208235" y="343487"/>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15" name="矩形 14"/>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620" dirty="0"/>
          </a:p>
        </p:txBody>
      </p:sp>
      <p:sp>
        <p:nvSpPr>
          <p:cNvPr id="16" name="标题 1"/>
          <p:cNvSpPr txBox="1"/>
          <p:nvPr userDrawn="1"/>
        </p:nvSpPr>
        <p:spPr>
          <a:xfrm>
            <a:off x="9390876" y="6430986"/>
            <a:ext cx="2675249" cy="408409"/>
          </a:xfrm>
          <a:prstGeom prst="rect">
            <a:avLst/>
          </a:prstGeom>
        </p:spPr>
        <p:txBody>
          <a:bodyPr vert="horz" lIns="82296" tIns="41148" rIns="82296" bIns="41148"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09728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200" i="0" dirty="0">
                <a:solidFill>
                  <a:schemeClr val="bg1"/>
                </a:solidFill>
                <a:latin typeface="黑体" panose="02010609060101010101" pitchFamily="49" charset="-122"/>
                <a:ea typeface="黑体" panose="02010609060101010101" pitchFamily="49" charset="-122"/>
              </a:rPr>
              <a:t>品质改变世界</a:t>
            </a:r>
            <a:br>
              <a:rPr lang="en-US" altLang="zh-CN" sz="1200" i="0" dirty="0">
                <a:solidFill>
                  <a:schemeClr val="bg1"/>
                </a:solidFill>
                <a:latin typeface="黑体" panose="02010609060101010101" pitchFamily="49" charset="-122"/>
                <a:ea typeface="黑体" panose="02010609060101010101" pitchFamily="49" charset="-122"/>
              </a:rPr>
            </a:br>
            <a:r>
              <a:rPr lang="en-US" altLang="zh-CN" sz="960" b="1" i="0" dirty="0">
                <a:solidFill>
                  <a:schemeClr val="bg1"/>
                </a:solidFill>
                <a:latin typeface="黑体" panose="02010609060101010101" pitchFamily="49" charset="-122"/>
                <a:ea typeface="黑体" panose="02010609060101010101" pitchFamily="49" charset="-122"/>
              </a:rPr>
              <a:t>QUALITY   CHANGES   THE  WORLD</a:t>
            </a:r>
            <a:endParaRPr lang="zh-CN" altLang="en-US" sz="960" b="1" i="0" dirty="0">
              <a:solidFill>
                <a:schemeClr val="bg1"/>
              </a:solidFill>
              <a:latin typeface="黑体" panose="02010609060101010101" pitchFamily="49" charset="-122"/>
              <a:ea typeface="黑体" panose="02010609060101010101" pitchFamily="49" charset="-122"/>
            </a:endParaRPr>
          </a:p>
        </p:txBody>
      </p:sp>
      <p:sp>
        <p:nvSpPr>
          <p:cNvPr id="17" name="矩形 16"/>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Tree>
    <p:extLst>
      <p:ext uri="{BB962C8B-B14F-4D97-AF65-F5344CB8AC3E}">
        <p14:creationId xmlns:p14="http://schemas.microsoft.com/office/powerpoint/2010/main" val="8705145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2"/>
            <a:ext cx="10363200" cy="1362076"/>
          </a:xfrm>
        </p:spPr>
        <p:txBody>
          <a:bodyPr anchor="t"/>
          <a:lstStyle>
            <a:lvl1pPr algn="l">
              <a:defRPr sz="48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400">
                <a:solidFill>
                  <a:schemeClr val="tx1">
                    <a:tint val="75000"/>
                  </a:schemeClr>
                </a:solidFill>
              </a:defRPr>
            </a:lvl1pPr>
            <a:lvl2pPr marL="548640" indent="0">
              <a:buNone/>
              <a:defRPr sz="2160">
                <a:solidFill>
                  <a:schemeClr val="tx1">
                    <a:tint val="75000"/>
                  </a:schemeClr>
                </a:solidFill>
              </a:defRPr>
            </a:lvl2pPr>
            <a:lvl3pPr marL="1097280" indent="0">
              <a:buNone/>
              <a:defRPr sz="1920">
                <a:solidFill>
                  <a:schemeClr val="tx1">
                    <a:tint val="75000"/>
                  </a:schemeClr>
                </a:solidFill>
              </a:defRPr>
            </a:lvl3pPr>
            <a:lvl4pPr marL="1645920" indent="0">
              <a:buNone/>
              <a:defRPr sz="1680">
                <a:solidFill>
                  <a:schemeClr val="tx1">
                    <a:tint val="75000"/>
                  </a:schemeClr>
                </a:solidFill>
              </a:defRPr>
            </a:lvl4pPr>
            <a:lvl5pPr marL="2194560" indent="0">
              <a:buNone/>
              <a:defRPr sz="1680">
                <a:solidFill>
                  <a:schemeClr val="tx1">
                    <a:tint val="75000"/>
                  </a:schemeClr>
                </a:solidFill>
              </a:defRPr>
            </a:lvl5pPr>
            <a:lvl6pPr marL="2743200" indent="0">
              <a:buNone/>
              <a:defRPr sz="1680">
                <a:solidFill>
                  <a:schemeClr val="tx1">
                    <a:tint val="75000"/>
                  </a:schemeClr>
                </a:solidFill>
              </a:defRPr>
            </a:lvl6pPr>
            <a:lvl7pPr marL="3291840" indent="0">
              <a:buNone/>
              <a:defRPr sz="1680">
                <a:solidFill>
                  <a:schemeClr val="tx1">
                    <a:tint val="75000"/>
                  </a:schemeClr>
                </a:solidFill>
              </a:defRPr>
            </a:lvl7pPr>
            <a:lvl8pPr marL="3840480" indent="0">
              <a:buNone/>
              <a:defRPr sz="1680">
                <a:solidFill>
                  <a:schemeClr val="tx1">
                    <a:tint val="75000"/>
                  </a:schemeClr>
                </a:solidFill>
              </a:defRPr>
            </a:lvl8pPr>
            <a:lvl9pPr marL="4389120" indent="0">
              <a:buNone/>
              <a:defRPr sz="1680">
                <a:solidFill>
                  <a:schemeClr val="tx1">
                    <a:tint val="75000"/>
                  </a:schemeClr>
                </a:solidFill>
              </a:defRPr>
            </a:lvl9pPr>
          </a:lstStyle>
          <a:p>
            <a:pPr lvl="0"/>
            <a:r>
              <a:rPr lang="zh-CN" altLang="en-US"/>
              <a:t>单击此处编辑母版文本样式</a:t>
            </a:r>
          </a:p>
        </p:txBody>
      </p:sp>
      <p:sp>
        <p:nvSpPr>
          <p:cNvPr id="8" name="矩形 7"/>
          <p:cNvSpPr/>
          <p:nvPr userDrawn="1"/>
        </p:nvSpPr>
        <p:spPr>
          <a:xfrm>
            <a:off x="0" y="340617"/>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pic>
        <p:nvPicPr>
          <p:cNvPr id="9" name="图片 8"/>
          <p:cNvPicPr>
            <a:picLocks noChangeAspect="1"/>
          </p:cNvPicPr>
          <p:nvPr userDrawn="1"/>
        </p:nvPicPr>
        <p:blipFill>
          <a:blip r:embed="rId2" cstate="screen"/>
          <a:stretch>
            <a:fillRect/>
          </a:stretch>
        </p:blipFill>
        <p:spPr>
          <a:xfrm>
            <a:off x="675744" y="145436"/>
            <a:ext cx="1604211" cy="445223"/>
          </a:xfrm>
          <a:prstGeom prst="rect">
            <a:avLst/>
          </a:prstGeom>
        </p:spPr>
      </p:pic>
      <p:sp>
        <p:nvSpPr>
          <p:cNvPr id="10" name="矩形 9"/>
          <p:cNvSpPr/>
          <p:nvPr userDrawn="1"/>
        </p:nvSpPr>
        <p:spPr>
          <a:xfrm>
            <a:off x="2208235" y="343487"/>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15" name="矩形 14"/>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620" dirty="0"/>
          </a:p>
        </p:txBody>
      </p:sp>
      <p:sp>
        <p:nvSpPr>
          <p:cNvPr id="16" name="标题 1"/>
          <p:cNvSpPr txBox="1"/>
          <p:nvPr userDrawn="1"/>
        </p:nvSpPr>
        <p:spPr>
          <a:xfrm>
            <a:off x="9390876" y="6430986"/>
            <a:ext cx="2675249" cy="408409"/>
          </a:xfrm>
          <a:prstGeom prst="rect">
            <a:avLst/>
          </a:prstGeom>
        </p:spPr>
        <p:txBody>
          <a:bodyPr vert="horz" lIns="82296" tIns="41148" rIns="82296" bIns="41148"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09728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200" i="0" dirty="0">
                <a:solidFill>
                  <a:schemeClr val="bg1"/>
                </a:solidFill>
                <a:latin typeface="黑体" panose="02010609060101010101" pitchFamily="49" charset="-122"/>
                <a:ea typeface="黑体" panose="02010609060101010101" pitchFamily="49" charset="-122"/>
              </a:rPr>
              <a:t>品质改变世界</a:t>
            </a:r>
            <a:br>
              <a:rPr lang="en-US" altLang="zh-CN" sz="1200" i="0" dirty="0">
                <a:solidFill>
                  <a:schemeClr val="bg1"/>
                </a:solidFill>
                <a:latin typeface="黑体" panose="02010609060101010101" pitchFamily="49" charset="-122"/>
                <a:ea typeface="黑体" panose="02010609060101010101" pitchFamily="49" charset="-122"/>
              </a:rPr>
            </a:br>
            <a:r>
              <a:rPr lang="en-US" altLang="zh-CN" sz="960" b="1" i="0" dirty="0">
                <a:solidFill>
                  <a:schemeClr val="bg1"/>
                </a:solidFill>
                <a:latin typeface="黑体" panose="02010609060101010101" pitchFamily="49" charset="-122"/>
                <a:ea typeface="黑体" panose="02010609060101010101" pitchFamily="49" charset="-122"/>
              </a:rPr>
              <a:t>QUALITY   CHANGES   THE  WORLD</a:t>
            </a:r>
            <a:endParaRPr lang="zh-CN" altLang="en-US" sz="960" b="1" i="0" dirty="0">
              <a:solidFill>
                <a:schemeClr val="bg1"/>
              </a:solidFill>
              <a:latin typeface="黑体" panose="02010609060101010101" pitchFamily="49" charset="-122"/>
              <a:ea typeface="黑体" panose="02010609060101010101" pitchFamily="49" charset="-122"/>
            </a:endParaRPr>
          </a:p>
        </p:txBody>
      </p:sp>
      <p:sp>
        <p:nvSpPr>
          <p:cNvPr id="17" name="矩形 16"/>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Tree>
    <p:extLst>
      <p:ext uri="{BB962C8B-B14F-4D97-AF65-F5344CB8AC3E}">
        <p14:creationId xmlns:p14="http://schemas.microsoft.com/office/powerpoint/2010/main" val="39888276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333500"/>
            <a:ext cx="5384800" cy="3771900"/>
          </a:xfrm>
        </p:spPr>
        <p:txBody>
          <a:bodyPr/>
          <a:lstStyle>
            <a:lvl1pPr>
              <a:defRPr sz="3360"/>
            </a:lvl1pPr>
            <a:lvl2pPr>
              <a:defRPr sz="2880"/>
            </a:lvl2pPr>
            <a:lvl3pPr>
              <a:defRPr sz="2400"/>
            </a:lvl3pPr>
            <a:lvl4pPr>
              <a:defRPr sz="2160"/>
            </a:lvl4pPr>
            <a:lvl5pPr>
              <a:defRPr sz="2160"/>
            </a:lvl5pPr>
            <a:lvl6pPr>
              <a:defRPr sz="2160"/>
            </a:lvl6pPr>
            <a:lvl7pPr>
              <a:defRPr sz="2160"/>
            </a:lvl7pPr>
            <a:lvl8pPr>
              <a:defRPr sz="2160"/>
            </a:lvl8pPr>
            <a:lvl9pPr>
              <a:defRPr sz="216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333500"/>
            <a:ext cx="5384800" cy="3771900"/>
          </a:xfrm>
        </p:spPr>
        <p:txBody>
          <a:bodyPr/>
          <a:lstStyle>
            <a:lvl1pPr>
              <a:defRPr sz="3360"/>
            </a:lvl1pPr>
            <a:lvl2pPr>
              <a:defRPr sz="2880"/>
            </a:lvl2pPr>
            <a:lvl3pPr>
              <a:defRPr sz="2400"/>
            </a:lvl3pPr>
            <a:lvl4pPr>
              <a:defRPr sz="2160"/>
            </a:lvl4pPr>
            <a:lvl5pPr>
              <a:defRPr sz="2160"/>
            </a:lvl5pPr>
            <a:lvl6pPr>
              <a:defRPr sz="2160"/>
            </a:lvl6pPr>
            <a:lvl7pPr>
              <a:defRPr sz="2160"/>
            </a:lvl7pPr>
            <a:lvl8pPr>
              <a:defRPr sz="2160"/>
            </a:lvl8pPr>
            <a:lvl9pPr>
              <a:defRPr sz="216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矩形 8"/>
          <p:cNvSpPr/>
          <p:nvPr userDrawn="1"/>
        </p:nvSpPr>
        <p:spPr>
          <a:xfrm>
            <a:off x="0" y="340617"/>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pic>
        <p:nvPicPr>
          <p:cNvPr id="10" name="图片 9"/>
          <p:cNvPicPr>
            <a:picLocks noChangeAspect="1"/>
          </p:cNvPicPr>
          <p:nvPr userDrawn="1"/>
        </p:nvPicPr>
        <p:blipFill>
          <a:blip r:embed="rId2" cstate="screen"/>
          <a:stretch>
            <a:fillRect/>
          </a:stretch>
        </p:blipFill>
        <p:spPr>
          <a:xfrm>
            <a:off x="675744" y="145436"/>
            <a:ext cx="1604211" cy="445223"/>
          </a:xfrm>
          <a:prstGeom prst="rect">
            <a:avLst/>
          </a:prstGeom>
        </p:spPr>
      </p:pic>
      <p:sp>
        <p:nvSpPr>
          <p:cNvPr id="11" name="矩形 10"/>
          <p:cNvSpPr/>
          <p:nvPr userDrawn="1"/>
        </p:nvSpPr>
        <p:spPr>
          <a:xfrm>
            <a:off x="2208235" y="343487"/>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16" name="矩形 15"/>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620" dirty="0"/>
          </a:p>
        </p:txBody>
      </p:sp>
      <p:sp>
        <p:nvSpPr>
          <p:cNvPr id="17" name="标题 1"/>
          <p:cNvSpPr txBox="1"/>
          <p:nvPr userDrawn="1"/>
        </p:nvSpPr>
        <p:spPr>
          <a:xfrm>
            <a:off x="9390876" y="6430986"/>
            <a:ext cx="2675249" cy="408409"/>
          </a:xfrm>
          <a:prstGeom prst="rect">
            <a:avLst/>
          </a:prstGeom>
        </p:spPr>
        <p:txBody>
          <a:bodyPr vert="horz" lIns="82296" tIns="41148" rIns="82296" bIns="41148"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09728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200" i="0" dirty="0">
                <a:solidFill>
                  <a:schemeClr val="bg1"/>
                </a:solidFill>
                <a:latin typeface="黑体" panose="02010609060101010101" pitchFamily="49" charset="-122"/>
                <a:ea typeface="黑体" panose="02010609060101010101" pitchFamily="49" charset="-122"/>
              </a:rPr>
              <a:t>品质改变世界</a:t>
            </a:r>
            <a:br>
              <a:rPr lang="en-US" altLang="zh-CN" sz="1200" i="0" dirty="0">
                <a:solidFill>
                  <a:schemeClr val="bg1"/>
                </a:solidFill>
                <a:latin typeface="黑体" panose="02010609060101010101" pitchFamily="49" charset="-122"/>
                <a:ea typeface="黑体" panose="02010609060101010101" pitchFamily="49" charset="-122"/>
              </a:rPr>
            </a:br>
            <a:r>
              <a:rPr lang="en-US" altLang="zh-CN" sz="960" b="1" i="0" dirty="0">
                <a:solidFill>
                  <a:schemeClr val="bg1"/>
                </a:solidFill>
                <a:latin typeface="黑体" panose="02010609060101010101" pitchFamily="49" charset="-122"/>
                <a:ea typeface="黑体" panose="02010609060101010101" pitchFamily="49" charset="-122"/>
              </a:rPr>
              <a:t>QUALITY   CHANGES   THE  WORLD</a:t>
            </a:r>
            <a:endParaRPr lang="zh-CN" altLang="en-US" sz="960" b="1" i="0" dirty="0">
              <a:solidFill>
                <a:schemeClr val="bg1"/>
              </a:solidFill>
              <a:latin typeface="黑体" panose="02010609060101010101" pitchFamily="49" charset="-122"/>
              <a:ea typeface="黑体" panose="02010609060101010101" pitchFamily="49" charset="-122"/>
            </a:endParaRPr>
          </a:p>
        </p:txBody>
      </p:sp>
      <p:sp>
        <p:nvSpPr>
          <p:cNvPr id="18" name="矩形 17"/>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Tree>
    <p:extLst>
      <p:ext uri="{BB962C8B-B14F-4D97-AF65-F5344CB8AC3E}">
        <p14:creationId xmlns:p14="http://schemas.microsoft.com/office/powerpoint/2010/main" val="17251450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5"/>
            <a:ext cx="5386917" cy="639762"/>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880"/>
            </a:lvl1pPr>
            <a:lvl2pPr>
              <a:defRPr sz="2400"/>
            </a:lvl2pPr>
            <a:lvl3pPr>
              <a:defRPr sz="2160"/>
            </a:lvl3pPr>
            <a:lvl4pPr>
              <a:defRPr sz="1920"/>
            </a:lvl4pPr>
            <a:lvl5pPr>
              <a:defRPr sz="1920"/>
            </a:lvl5pPr>
            <a:lvl6pPr>
              <a:defRPr sz="1920"/>
            </a:lvl6pPr>
            <a:lvl7pPr>
              <a:defRPr sz="1920"/>
            </a:lvl7pPr>
            <a:lvl8pPr>
              <a:defRPr sz="1920"/>
            </a:lvl8pPr>
            <a:lvl9pPr>
              <a:defRPr sz="192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72" y="1535115"/>
            <a:ext cx="5389033" cy="639762"/>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zh-CN" altLang="en-US"/>
              <a:t>单击此处编辑母版文本样式</a:t>
            </a:r>
          </a:p>
        </p:txBody>
      </p:sp>
      <p:sp>
        <p:nvSpPr>
          <p:cNvPr id="6" name="内容占位符 5"/>
          <p:cNvSpPr>
            <a:spLocks noGrp="1"/>
          </p:cNvSpPr>
          <p:nvPr>
            <p:ph sz="quarter" idx="4"/>
          </p:nvPr>
        </p:nvSpPr>
        <p:spPr>
          <a:xfrm>
            <a:off x="6193372" y="2174875"/>
            <a:ext cx="5389033" cy="3951288"/>
          </a:xfrm>
        </p:spPr>
        <p:txBody>
          <a:bodyPr/>
          <a:lstStyle>
            <a:lvl1pPr>
              <a:defRPr sz="2880"/>
            </a:lvl1pPr>
            <a:lvl2pPr>
              <a:defRPr sz="2400"/>
            </a:lvl2pPr>
            <a:lvl3pPr>
              <a:defRPr sz="2160"/>
            </a:lvl3pPr>
            <a:lvl4pPr>
              <a:defRPr sz="1920"/>
            </a:lvl4pPr>
            <a:lvl5pPr>
              <a:defRPr sz="1920"/>
            </a:lvl5pPr>
            <a:lvl6pPr>
              <a:defRPr sz="1920"/>
            </a:lvl6pPr>
            <a:lvl7pPr>
              <a:defRPr sz="1920"/>
            </a:lvl7pPr>
            <a:lvl8pPr>
              <a:defRPr sz="1920"/>
            </a:lvl8pPr>
            <a:lvl9pPr>
              <a:defRPr sz="192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pPr>
              <a:defRPr/>
            </a:pPr>
            <a:r>
              <a:rPr lang="zh-CN" altLang="en-US"/>
              <a:t>Page  </a:t>
            </a:r>
            <a:fld id="{BFEC90CA-2B8E-4300-AB7A-EE9CB3534AAF}" type="slidenum">
              <a:rPr lang="zh-CN" altLang="en-US" smtClean="0"/>
              <a:t>‹#›</a:t>
            </a:fld>
            <a:endParaRPr lang="en-US" sz="2160" b="0"/>
          </a:p>
        </p:txBody>
      </p:sp>
    </p:spTree>
    <p:extLst>
      <p:ext uri="{BB962C8B-B14F-4D97-AF65-F5344CB8AC3E}">
        <p14:creationId xmlns:p14="http://schemas.microsoft.com/office/powerpoint/2010/main" val="40564560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pPr>
              <a:defRPr/>
            </a:pPr>
            <a:r>
              <a:rPr lang="zh-CN" altLang="en-US"/>
              <a:t>Page  </a:t>
            </a:r>
            <a:fld id="{EC3B684E-2422-4B56-BC94-ADFB85F56457}" type="slidenum">
              <a:rPr lang="zh-CN" altLang="en-US" smtClean="0"/>
              <a:t>‹#›</a:t>
            </a:fld>
            <a:endParaRPr lang="en-US" sz="2160" b="0"/>
          </a:p>
        </p:txBody>
      </p:sp>
    </p:spTree>
    <p:extLst>
      <p:ext uri="{BB962C8B-B14F-4D97-AF65-F5344CB8AC3E}">
        <p14:creationId xmlns:p14="http://schemas.microsoft.com/office/powerpoint/2010/main" val="226264978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pPr>
              <a:defRPr/>
            </a:pPr>
            <a:r>
              <a:rPr lang="zh-CN" altLang="en-US"/>
              <a:t>Page  </a:t>
            </a:r>
            <a:fld id="{14F10515-608A-433A-9E23-591C67923013}" type="slidenum">
              <a:rPr lang="zh-CN" altLang="en-US" smtClean="0"/>
              <a:t>‹#›</a:t>
            </a:fld>
            <a:endParaRPr lang="en-US" sz="2160" b="0"/>
          </a:p>
        </p:txBody>
      </p:sp>
    </p:spTree>
    <p:extLst>
      <p:ext uri="{BB962C8B-B14F-4D97-AF65-F5344CB8AC3E}">
        <p14:creationId xmlns:p14="http://schemas.microsoft.com/office/powerpoint/2010/main" val="29117060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5" y="273052"/>
            <a:ext cx="4011084" cy="1162050"/>
          </a:xfrm>
        </p:spPr>
        <p:txBody>
          <a:bodyPr anchor="b"/>
          <a:lstStyle>
            <a:lvl1pPr algn="l">
              <a:defRPr sz="2400" b="1"/>
            </a:lvl1pPr>
          </a:lstStyle>
          <a:p>
            <a:r>
              <a:rPr lang="zh-CN" altLang="en-US"/>
              <a:t>单击此处编辑母版标题样式</a:t>
            </a:r>
          </a:p>
        </p:txBody>
      </p:sp>
      <p:sp>
        <p:nvSpPr>
          <p:cNvPr id="3" name="内容占位符 2"/>
          <p:cNvSpPr>
            <a:spLocks noGrp="1"/>
          </p:cNvSpPr>
          <p:nvPr>
            <p:ph idx="1"/>
          </p:nvPr>
        </p:nvSpPr>
        <p:spPr>
          <a:xfrm>
            <a:off x="4766733" y="273050"/>
            <a:ext cx="6815667" cy="5853113"/>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5" y="1435102"/>
            <a:ext cx="4011084" cy="4691063"/>
          </a:xfrm>
        </p:spPr>
        <p:txBody>
          <a:bodyPr/>
          <a:lstStyle>
            <a:lvl1pPr marL="0" indent="0">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pPr>
              <a:defRPr/>
            </a:pPr>
            <a:r>
              <a:rPr lang="zh-CN" altLang="en-US"/>
              <a:t>Page  </a:t>
            </a:r>
            <a:fld id="{3691E52B-479A-4F6D-AAFB-21602456FE7C}" type="slidenum">
              <a:rPr lang="zh-CN" altLang="en-US" smtClean="0"/>
              <a:t>‹#›</a:t>
            </a:fld>
            <a:endParaRPr lang="en-US" sz="2160" b="0"/>
          </a:p>
        </p:txBody>
      </p:sp>
    </p:spTree>
    <p:extLst>
      <p:ext uri="{BB962C8B-B14F-4D97-AF65-F5344CB8AC3E}">
        <p14:creationId xmlns:p14="http://schemas.microsoft.com/office/powerpoint/2010/main" val="309932987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4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pPr>
              <a:defRPr/>
            </a:pPr>
            <a:r>
              <a:rPr lang="zh-CN" altLang="en-US"/>
              <a:t>Page  </a:t>
            </a:r>
            <a:fld id="{53A15B7E-31AC-4A85-9182-060961B515B3}" type="slidenum">
              <a:rPr lang="zh-CN" altLang="en-US" smtClean="0"/>
              <a:t>‹#›</a:t>
            </a:fld>
            <a:endParaRPr lang="en-US" sz="2160" b="0"/>
          </a:p>
        </p:txBody>
      </p:sp>
    </p:spTree>
    <p:extLst>
      <p:ext uri="{BB962C8B-B14F-4D97-AF65-F5344CB8AC3E}">
        <p14:creationId xmlns:p14="http://schemas.microsoft.com/office/powerpoint/2010/main" val="227290355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pPr>
              <a:defRPr/>
            </a:pPr>
            <a:r>
              <a:rPr lang="zh-CN" altLang="en-US"/>
              <a:t>Page  </a:t>
            </a:r>
            <a:fld id="{C31F9880-98E3-4661-B62E-7B01A5B6C130}" type="slidenum">
              <a:rPr lang="zh-CN" altLang="en-US" smtClean="0"/>
              <a:t>‹#›</a:t>
            </a:fld>
            <a:endParaRPr lang="en-US" sz="2160" b="0"/>
          </a:p>
        </p:txBody>
      </p:sp>
    </p:spTree>
    <p:extLst>
      <p:ext uri="{BB962C8B-B14F-4D97-AF65-F5344CB8AC3E}">
        <p14:creationId xmlns:p14="http://schemas.microsoft.com/office/powerpoint/2010/main" val="260723363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28600"/>
            <a:ext cx="2743200" cy="48768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28600"/>
            <a:ext cx="8026400" cy="48768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pPr>
              <a:defRPr/>
            </a:pPr>
            <a:r>
              <a:rPr lang="zh-CN" altLang="en-US"/>
              <a:t>Page  </a:t>
            </a:r>
            <a:fld id="{8CFE8EEF-D915-43BB-9781-6F2200AEBA23}" type="slidenum">
              <a:rPr lang="zh-CN" altLang="en-US" smtClean="0"/>
              <a:t>‹#›</a:t>
            </a:fld>
            <a:endParaRPr lang="en-US" sz="2160" b="0"/>
          </a:p>
        </p:txBody>
      </p:sp>
    </p:spTree>
    <p:extLst>
      <p:ext uri="{BB962C8B-B14F-4D97-AF65-F5344CB8AC3E}">
        <p14:creationId xmlns:p14="http://schemas.microsoft.com/office/powerpoint/2010/main" val="2122007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17" Type="http://schemas.openxmlformats.org/officeDocument/2006/relationships/image" Target="../media/image5.png"/><Relationship Id="rId2" Type="http://schemas.openxmlformats.org/officeDocument/2006/relationships/slideLayout" Target="../slideLayouts/slideLayout13.xml"/><Relationship Id="rId16"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wmf"/><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6" Type="http://schemas.openxmlformats.org/officeDocument/2006/relationships/image" Target="../media/image5.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4.pn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3.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6B7C5D6E-9ECE-4FE1-A464-1C225DD825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D346A368-1B7D-4CCE-96BB-4DEB3C3984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D9D67580-FD33-4B67-8FB5-BD221436A4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B0D388-72A9-475D-9E7E-91D6689E39E2}"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787A326C-6D5D-4060-BBC2-378BCCE1B39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EE68F1A4-034F-4862-B4B7-5C4D1021DF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38868C-471A-470C-B672-2CCDE64932AC}" type="slidenum">
              <a:rPr lang="zh-CN" altLang="en-US" smtClean="0"/>
              <a:t>‹#›</a:t>
            </a:fld>
            <a:endParaRPr lang="zh-CN" altLang="en-US"/>
          </a:p>
        </p:txBody>
      </p:sp>
    </p:spTree>
    <p:extLst>
      <p:ext uri="{BB962C8B-B14F-4D97-AF65-F5344CB8AC3E}">
        <p14:creationId xmlns:p14="http://schemas.microsoft.com/office/powerpoint/2010/main" val="2755900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600" y="1600200"/>
            <a:ext cx="109728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440">
                <a:solidFill>
                  <a:schemeClr val="tx1">
                    <a:tint val="75000"/>
                  </a:schemeClr>
                </a:solidFill>
              </a:defRPr>
            </a:lvl1p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440">
                <a:solidFill>
                  <a:schemeClr val="tx1">
                    <a:tint val="75000"/>
                  </a:schemeClr>
                </a:solidFill>
              </a:defRPr>
            </a:lvl1pPr>
          </a:lstStyle>
          <a:p>
            <a:pPr>
              <a:defRPr/>
            </a:pPr>
            <a:r>
              <a:rPr lang="zh-CN" altLang="en-US"/>
              <a:t>Page  </a:t>
            </a:r>
            <a:fld id="{AF40F152-5501-4FC2-B955-87D63B7C38E3}" type="slidenum">
              <a:rPr lang="zh-CN" altLang="en-US" smtClean="0"/>
              <a:t>‹#›</a:t>
            </a:fld>
            <a:endParaRPr lang="en-US"/>
          </a:p>
        </p:txBody>
      </p:sp>
      <p:grpSp>
        <p:nvGrpSpPr>
          <p:cNvPr id="7" name="组合 6"/>
          <p:cNvGrpSpPr/>
          <p:nvPr/>
        </p:nvGrpSpPr>
        <p:grpSpPr>
          <a:xfrm>
            <a:off x="1" y="149209"/>
            <a:ext cx="12192001" cy="793749"/>
            <a:chOff x="0" y="124340"/>
            <a:chExt cx="9144001" cy="661458"/>
          </a:xfrm>
        </p:grpSpPr>
        <p:pic>
          <p:nvPicPr>
            <p:cNvPr id="8" name="Picture 5" descr="D:\Backup\桌面\未标题-2.jpg"/>
            <p:cNvPicPr>
              <a:picLocks noChangeAspect="1" noChangeArrowheads="1"/>
            </p:cNvPicPr>
            <p:nvPr/>
          </p:nvPicPr>
          <p:blipFill>
            <a:blip r:embed="rId14" cstate="print"/>
            <a:srcRect/>
            <a:stretch>
              <a:fillRect/>
            </a:stretch>
          </p:blipFill>
          <p:spPr bwMode="auto">
            <a:xfrm>
              <a:off x="2144714" y="302935"/>
              <a:ext cx="6999287" cy="218281"/>
            </a:xfrm>
            <a:prstGeom prst="rect">
              <a:avLst/>
            </a:prstGeom>
            <a:solidFill>
              <a:srgbClr val="EDEDED"/>
            </a:solidFill>
            <a:ln w="9525">
              <a:noFill/>
              <a:miter lim="800000"/>
              <a:headEnd/>
              <a:tailEnd/>
            </a:ln>
          </p:spPr>
        </p:pic>
        <p:sp>
          <p:nvSpPr>
            <p:cNvPr id="9" name="矩形 5"/>
            <p:cNvSpPr>
              <a:spLocks noChangeArrowheads="1"/>
            </p:cNvSpPr>
            <p:nvPr/>
          </p:nvSpPr>
          <p:spPr bwMode="auto">
            <a:xfrm>
              <a:off x="0" y="298965"/>
              <a:ext cx="585788" cy="218282"/>
            </a:xfrm>
            <a:prstGeom prst="rect">
              <a:avLst/>
            </a:prstGeom>
            <a:gradFill rotWithShape="1">
              <a:gsLst>
                <a:gs pos="0">
                  <a:srgbClr val="C00000"/>
                </a:gs>
                <a:gs pos="50000">
                  <a:srgbClr val="FF0000"/>
                </a:gs>
                <a:gs pos="100000">
                  <a:srgbClr val="C00000"/>
                </a:gs>
              </a:gsLst>
              <a:lin ang="5400000" scaled="1"/>
            </a:gradFill>
            <a:ln w="9525">
              <a:noFill/>
              <a:miter lim="800000"/>
            </a:ln>
          </p:spPr>
          <p:txBody>
            <a:bodyPr lIns="185166" tIns="92583" rIns="185166" bIns="92583"/>
            <a:lstStyle/>
            <a:p>
              <a:pPr>
                <a:buFont typeface="Arial" panose="020B0604020202020204" pitchFamily="34" charset="0"/>
                <a:buNone/>
                <a:defRPr/>
              </a:pPr>
              <a:endParaRPr lang="zh-CN" altLang="zh-CN" sz="2160">
                <a:solidFill>
                  <a:srgbClr val="000000"/>
                </a:solidFill>
                <a:latin typeface="Arial" panose="020B0604020202020204" pitchFamily="34" charset="0"/>
                <a:ea typeface="华文细黑" panose="02010600040101010101" pitchFamily="2" charset="-122"/>
                <a:sym typeface="Arial" panose="020B0604020202020204" pitchFamily="34" charset="0"/>
              </a:endParaRPr>
            </a:p>
          </p:txBody>
        </p:sp>
        <p:pic>
          <p:nvPicPr>
            <p:cNvPr id="10" name="Picture 2"/>
            <p:cNvPicPr>
              <a:picLocks noChangeAspect="1" noChangeArrowheads="1"/>
            </p:cNvPicPr>
            <p:nvPr/>
          </p:nvPicPr>
          <p:blipFill>
            <a:blip r:embed="rId15" cstate="screen"/>
            <a:srcRect/>
            <a:stretch>
              <a:fillRect/>
            </a:stretch>
          </p:blipFill>
          <p:spPr bwMode="auto">
            <a:xfrm>
              <a:off x="722314" y="283090"/>
              <a:ext cx="1296987" cy="250032"/>
            </a:xfrm>
            <a:prstGeom prst="rect">
              <a:avLst/>
            </a:prstGeom>
            <a:noFill/>
            <a:ln w="9525">
              <a:noFill/>
              <a:miter lim="800000"/>
              <a:headEnd/>
              <a:tailEnd/>
            </a:ln>
          </p:spPr>
        </p:pic>
        <p:pic>
          <p:nvPicPr>
            <p:cNvPr id="11" name="Picture 7" descr="未标题-3"/>
            <p:cNvPicPr>
              <a:picLocks noChangeAspect="1" noChangeArrowheads="1"/>
            </p:cNvPicPr>
            <p:nvPr userDrawn="1"/>
          </p:nvPicPr>
          <p:blipFill>
            <a:blip r:embed="rId16" cstate="screen"/>
            <a:srcRect/>
            <a:stretch>
              <a:fillRect/>
            </a:stretch>
          </p:blipFill>
          <p:spPr bwMode="auto">
            <a:xfrm>
              <a:off x="8245475" y="124340"/>
              <a:ext cx="858838" cy="661458"/>
            </a:xfrm>
            <a:prstGeom prst="rect">
              <a:avLst/>
            </a:prstGeom>
            <a:noFill/>
            <a:ln w="9525">
              <a:noFill/>
              <a:miter lim="800000"/>
              <a:headEnd/>
              <a:tailEnd/>
            </a:ln>
          </p:spPr>
        </p:pic>
        <p:sp>
          <p:nvSpPr>
            <p:cNvPr id="12" name="Text Box 8"/>
            <p:cNvSpPr txBox="1">
              <a:spLocks noChangeArrowheads="1"/>
            </p:cNvSpPr>
            <p:nvPr userDrawn="1"/>
          </p:nvSpPr>
          <p:spPr bwMode="auto">
            <a:xfrm>
              <a:off x="6143625" y="259277"/>
              <a:ext cx="2244725" cy="323165"/>
            </a:xfrm>
            <a:prstGeom prst="rect">
              <a:avLst/>
            </a:prstGeom>
            <a:noFill/>
            <a:ln w="9525">
              <a:noFill/>
              <a:miter lim="800000"/>
            </a:ln>
          </p:spPr>
          <p:txBody>
            <a:bodyPr>
              <a:spAutoFit/>
            </a:bodyPr>
            <a:lstStyle/>
            <a:p>
              <a:pPr algn="ctr">
                <a:buFont typeface="Arial" panose="020B0604020202020204" pitchFamily="34" charset="0"/>
                <a:buNone/>
                <a:defRPr/>
              </a:pPr>
              <a:r>
                <a:rPr lang="zh-CN" altLang="en-US" sz="1920" b="1" i="0" dirty="0">
                  <a:solidFill>
                    <a:srgbClr val="DDDDDD"/>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发 现 混 凝 土     美</a:t>
              </a:r>
            </a:p>
          </p:txBody>
        </p:sp>
        <p:pic>
          <p:nvPicPr>
            <p:cNvPr id="13" name="图片 11" descr="之副本.png"/>
            <p:cNvPicPr>
              <a:picLocks noChangeAspect="1"/>
            </p:cNvPicPr>
            <p:nvPr userDrawn="1"/>
          </p:nvPicPr>
          <p:blipFill>
            <a:blip r:embed="rId17" cstate="screen"/>
            <a:srcRect/>
            <a:stretch>
              <a:fillRect/>
            </a:stretch>
          </p:blipFill>
          <p:spPr bwMode="auto">
            <a:xfrm>
              <a:off x="7643814" y="124340"/>
              <a:ext cx="331787" cy="466990"/>
            </a:xfrm>
            <a:prstGeom prst="rect">
              <a:avLst/>
            </a:prstGeom>
            <a:noFill/>
            <a:ln w="9525">
              <a:noFill/>
              <a:miter lim="800000"/>
              <a:headEnd/>
              <a:tailEnd/>
            </a:ln>
          </p:spPr>
        </p:pic>
      </p:grpSp>
    </p:spTree>
    <p:extLst>
      <p:ext uri="{BB962C8B-B14F-4D97-AF65-F5344CB8AC3E}">
        <p14:creationId xmlns:p14="http://schemas.microsoft.com/office/powerpoint/2010/main" val="8650203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1097280" rtl="0" eaLnBrk="1" latinLnBrk="0" hangingPunct="1">
        <a:spcBef>
          <a:spcPct val="0"/>
        </a:spcBef>
        <a:buNone/>
        <a:defRPr sz="5280" kern="1200">
          <a:solidFill>
            <a:schemeClr val="tx1"/>
          </a:solidFill>
          <a:latin typeface="+mj-lt"/>
          <a:ea typeface="+mj-ea"/>
          <a:cs typeface="+mj-cs"/>
        </a:defRPr>
      </a:lvl1pPr>
    </p:titleStyle>
    <p:bodyStyle>
      <a:lvl1pPr marL="411480" indent="-411480" algn="l" defTabSz="1097280" rtl="0" eaLnBrk="1" latinLnBrk="0" hangingPunct="1">
        <a:spcBef>
          <a:spcPct val="20000"/>
        </a:spcBef>
        <a:buFont typeface="Arial" panose="020B0604020202020204" pitchFamily="34" charset="0"/>
        <a:buChar char="•"/>
        <a:defRPr sz="3840" kern="1200">
          <a:solidFill>
            <a:schemeClr val="tx1"/>
          </a:solidFill>
          <a:latin typeface="+mn-lt"/>
          <a:ea typeface="+mn-ea"/>
          <a:cs typeface="+mn-cs"/>
        </a:defRPr>
      </a:lvl1pPr>
      <a:lvl2pPr marL="891540" indent="-342900" algn="l" defTabSz="1097280" rtl="0" eaLnBrk="1" latinLnBrk="0" hangingPunct="1">
        <a:spcBef>
          <a:spcPct val="20000"/>
        </a:spcBef>
        <a:buFont typeface="Arial" panose="020B0604020202020204" pitchFamily="34" charset="0"/>
        <a:buChar char="–"/>
        <a:defRPr sz="3360" kern="1200">
          <a:solidFill>
            <a:schemeClr val="tx1"/>
          </a:solidFill>
          <a:latin typeface="+mn-lt"/>
          <a:ea typeface="+mn-ea"/>
          <a:cs typeface="+mn-cs"/>
        </a:defRPr>
      </a:lvl2pPr>
      <a:lvl3pPr marL="1371600" indent="-274320" algn="l" defTabSz="1097280" rtl="0" eaLnBrk="1" latinLnBrk="0" hangingPunct="1">
        <a:spcBef>
          <a:spcPct val="20000"/>
        </a:spcBef>
        <a:buFont typeface="Arial" panose="020B0604020202020204" pitchFamily="34" charset="0"/>
        <a:buChar char="•"/>
        <a:defRPr sz="2880" kern="1200">
          <a:solidFill>
            <a:schemeClr val="tx1"/>
          </a:solidFill>
          <a:latin typeface="+mn-lt"/>
          <a:ea typeface="+mn-ea"/>
          <a:cs typeface="+mn-cs"/>
        </a:defRPr>
      </a:lvl3pPr>
      <a:lvl4pPr marL="192024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4pPr>
      <a:lvl5pPr marL="246888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5pPr>
      <a:lvl6pPr marL="301752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6pPr>
      <a:lvl7pPr marL="356616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7pPr>
      <a:lvl8pPr marL="411480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8pPr>
      <a:lvl9pPr marL="466344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9pPr>
    </p:bodyStyle>
    <p:otherStyle>
      <a:defPPr>
        <a:defRPr lang="zh-CN"/>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600" y="1600200"/>
            <a:ext cx="109728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440">
                <a:solidFill>
                  <a:schemeClr val="tx1">
                    <a:tint val="75000"/>
                  </a:schemeClr>
                </a:solidFill>
              </a:defRPr>
            </a:lvl1p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440">
                <a:solidFill>
                  <a:schemeClr val="tx1">
                    <a:tint val="75000"/>
                  </a:schemeClr>
                </a:solidFill>
              </a:defRPr>
            </a:lvl1pPr>
          </a:lstStyle>
          <a:p>
            <a:pPr>
              <a:defRPr/>
            </a:pPr>
            <a:r>
              <a:rPr lang="zh-CN" altLang="en-US"/>
              <a:t>Page  </a:t>
            </a:r>
            <a:fld id="{AF40F152-5501-4FC2-B955-87D63B7C38E3}" type="slidenum">
              <a:rPr lang="zh-CN" altLang="en-US" smtClean="0"/>
              <a:t>‹#›</a:t>
            </a:fld>
            <a:endParaRPr lang="en-US"/>
          </a:p>
        </p:txBody>
      </p:sp>
      <p:grpSp>
        <p:nvGrpSpPr>
          <p:cNvPr id="7" name="组合 6"/>
          <p:cNvGrpSpPr/>
          <p:nvPr/>
        </p:nvGrpSpPr>
        <p:grpSpPr>
          <a:xfrm>
            <a:off x="1" y="149209"/>
            <a:ext cx="12192001" cy="793749"/>
            <a:chOff x="0" y="124340"/>
            <a:chExt cx="9144001" cy="661458"/>
          </a:xfrm>
        </p:grpSpPr>
        <p:pic>
          <p:nvPicPr>
            <p:cNvPr id="8" name="Picture 5" descr="D:\Backup\桌面\未标题-2.jpg"/>
            <p:cNvPicPr>
              <a:picLocks noChangeAspect="1" noChangeArrowheads="1"/>
            </p:cNvPicPr>
            <p:nvPr/>
          </p:nvPicPr>
          <p:blipFill>
            <a:blip r:embed="rId13" cstate="print"/>
            <a:srcRect/>
            <a:stretch>
              <a:fillRect/>
            </a:stretch>
          </p:blipFill>
          <p:spPr bwMode="auto">
            <a:xfrm>
              <a:off x="2144714" y="302935"/>
              <a:ext cx="6999287" cy="218281"/>
            </a:xfrm>
            <a:prstGeom prst="rect">
              <a:avLst/>
            </a:prstGeom>
            <a:solidFill>
              <a:srgbClr val="EDEDED"/>
            </a:solidFill>
            <a:ln w="9525">
              <a:noFill/>
              <a:miter lim="800000"/>
              <a:headEnd/>
              <a:tailEnd/>
            </a:ln>
          </p:spPr>
        </p:pic>
        <p:sp>
          <p:nvSpPr>
            <p:cNvPr id="9" name="矩形 5"/>
            <p:cNvSpPr>
              <a:spLocks noChangeArrowheads="1"/>
            </p:cNvSpPr>
            <p:nvPr/>
          </p:nvSpPr>
          <p:spPr bwMode="auto">
            <a:xfrm>
              <a:off x="0" y="298965"/>
              <a:ext cx="585788" cy="218282"/>
            </a:xfrm>
            <a:prstGeom prst="rect">
              <a:avLst/>
            </a:prstGeom>
            <a:gradFill rotWithShape="1">
              <a:gsLst>
                <a:gs pos="0">
                  <a:srgbClr val="C00000"/>
                </a:gs>
                <a:gs pos="50000">
                  <a:srgbClr val="FF0000"/>
                </a:gs>
                <a:gs pos="100000">
                  <a:srgbClr val="C00000"/>
                </a:gs>
              </a:gsLst>
              <a:lin ang="5400000" scaled="1"/>
            </a:gradFill>
            <a:ln w="9525">
              <a:noFill/>
              <a:miter lim="800000"/>
            </a:ln>
          </p:spPr>
          <p:txBody>
            <a:bodyPr lIns="185166" tIns="92583" rIns="185166" bIns="92583"/>
            <a:lstStyle/>
            <a:p>
              <a:pPr>
                <a:buFont typeface="Arial" panose="020B0604020202020204" pitchFamily="34" charset="0"/>
                <a:buNone/>
                <a:defRPr/>
              </a:pPr>
              <a:endParaRPr lang="zh-CN" altLang="zh-CN" sz="2160">
                <a:solidFill>
                  <a:srgbClr val="000000"/>
                </a:solidFill>
                <a:latin typeface="Arial" panose="020B0604020202020204" pitchFamily="34" charset="0"/>
                <a:ea typeface="华文细黑" panose="02010600040101010101" pitchFamily="2" charset="-122"/>
                <a:sym typeface="Arial" panose="020B0604020202020204" pitchFamily="34" charset="0"/>
              </a:endParaRPr>
            </a:p>
          </p:txBody>
        </p:sp>
        <p:pic>
          <p:nvPicPr>
            <p:cNvPr id="10" name="Picture 2"/>
            <p:cNvPicPr>
              <a:picLocks noChangeAspect="1" noChangeArrowheads="1"/>
            </p:cNvPicPr>
            <p:nvPr/>
          </p:nvPicPr>
          <p:blipFill>
            <a:blip r:embed="rId14" cstate="screen"/>
            <a:srcRect/>
            <a:stretch>
              <a:fillRect/>
            </a:stretch>
          </p:blipFill>
          <p:spPr bwMode="auto">
            <a:xfrm>
              <a:off x="722314" y="283090"/>
              <a:ext cx="1296987" cy="250032"/>
            </a:xfrm>
            <a:prstGeom prst="rect">
              <a:avLst/>
            </a:prstGeom>
            <a:noFill/>
            <a:ln w="9525">
              <a:noFill/>
              <a:miter lim="800000"/>
              <a:headEnd/>
              <a:tailEnd/>
            </a:ln>
          </p:spPr>
        </p:pic>
        <p:pic>
          <p:nvPicPr>
            <p:cNvPr id="11" name="Picture 7" descr="未标题-3"/>
            <p:cNvPicPr>
              <a:picLocks noChangeAspect="1" noChangeArrowheads="1"/>
            </p:cNvPicPr>
            <p:nvPr userDrawn="1"/>
          </p:nvPicPr>
          <p:blipFill>
            <a:blip r:embed="rId15" cstate="screen"/>
            <a:srcRect/>
            <a:stretch>
              <a:fillRect/>
            </a:stretch>
          </p:blipFill>
          <p:spPr bwMode="auto">
            <a:xfrm>
              <a:off x="8245475" y="124340"/>
              <a:ext cx="858838" cy="661458"/>
            </a:xfrm>
            <a:prstGeom prst="rect">
              <a:avLst/>
            </a:prstGeom>
            <a:noFill/>
            <a:ln w="9525">
              <a:noFill/>
              <a:miter lim="800000"/>
              <a:headEnd/>
              <a:tailEnd/>
            </a:ln>
          </p:spPr>
        </p:pic>
        <p:sp>
          <p:nvSpPr>
            <p:cNvPr id="12" name="Text Box 8"/>
            <p:cNvSpPr txBox="1">
              <a:spLocks noChangeArrowheads="1"/>
            </p:cNvSpPr>
            <p:nvPr userDrawn="1"/>
          </p:nvSpPr>
          <p:spPr bwMode="auto">
            <a:xfrm>
              <a:off x="6143625" y="259277"/>
              <a:ext cx="2244725" cy="323165"/>
            </a:xfrm>
            <a:prstGeom prst="rect">
              <a:avLst/>
            </a:prstGeom>
            <a:noFill/>
            <a:ln w="9525">
              <a:noFill/>
              <a:miter lim="800000"/>
            </a:ln>
          </p:spPr>
          <p:txBody>
            <a:bodyPr>
              <a:spAutoFit/>
            </a:bodyPr>
            <a:lstStyle/>
            <a:p>
              <a:pPr algn="ctr">
                <a:buFont typeface="Arial" panose="020B0604020202020204" pitchFamily="34" charset="0"/>
                <a:buNone/>
                <a:defRPr/>
              </a:pPr>
              <a:r>
                <a:rPr lang="zh-CN" altLang="en-US" sz="1920" b="1" i="0" dirty="0">
                  <a:solidFill>
                    <a:srgbClr val="DDDDDD"/>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发 现 混 凝 土     美</a:t>
              </a:r>
            </a:p>
          </p:txBody>
        </p:sp>
        <p:pic>
          <p:nvPicPr>
            <p:cNvPr id="13" name="图片 11" descr="之副本.png"/>
            <p:cNvPicPr>
              <a:picLocks noChangeAspect="1"/>
            </p:cNvPicPr>
            <p:nvPr userDrawn="1"/>
          </p:nvPicPr>
          <p:blipFill>
            <a:blip r:embed="rId16" cstate="screen"/>
            <a:srcRect/>
            <a:stretch>
              <a:fillRect/>
            </a:stretch>
          </p:blipFill>
          <p:spPr bwMode="auto">
            <a:xfrm>
              <a:off x="7643814" y="124340"/>
              <a:ext cx="331787" cy="466990"/>
            </a:xfrm>
            <a:prstGeom prst="rect">
              <a:avLst/>
            </a:prstGeom>
            <a:noFill/>
            <a:ln w="9525">
              <a:noFill/>
              <a:miter lim="800000"/>
              <a:headEnd/>
              <a:tailEnd/>
            </a:ln>
          </p:spPr>
        </p:pic>
      </p:grpSp>
    </p:spTree>
    <p:extLst>
      <p:ext uri="{BB962C8B-B14F-4D97-AF65-F5344CB8AC3E}">
        <p14:creationId xmlns:p14="http://schemas.microsoft.com/office/powerpoint/2010/main" val="148095357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1097280" rtl="0" eaLnBrk="1" latinLnBrk="0" hangingPunct="1">
        <a:spcBef>
          <a:spcPct val="0"/>
        </a:spcBef>
        <a:buNone/>
        <a:defRPr sz="5280" kern="1200">
          <a:solidFill>
            <a:schemeClr val="tx1"/>
          </a:solidFill>
          <a:latin typeface="+mj-lt"/>
          <a:ea typeface="+mj-ea"/>
          <a:cs typeface="+mj-cs"/>
        </a:defRPr>
      </a:lvl1pPr>
    </p:titleStyle>
    <p:bodyStyle>
      <a:lvl1pPr marL="411480" indent="-411480" algn="l" defTabSz="1097280" rtl="0" eaLnBrk="1" latinLnBrk="0" hangingPunct="1">
        <a:spcBef>
          <a:spcPct val="20000"/>
        </a:spcBef>
        <a:buFont typeface="Arial" panose="020B0604020202020204" pitchFamily="34" charset="0"/>
        <a:buChar char="•"/>
        <a:defRPr sz="3840" kern="1200">
          <a:solidFill>
            <a:schemeClr val="tx1"/>
          </a:solidFill>
          <a:latin typeface="+mn-lt"/>
          <a:ea typeface="+mn-ea"/>
          <a:cs typeface="+mn-cs"/>
        </a:defRPr>
      </a:lvl1pPr>
      <a:lvl2pPr marL="891540" indent="-342900" algn="l" defTabSz="1097280" rtl="0" eaLnBrk="1" latinLnBrk="0" hangingPunct="1">
        <a:spcBef>
          <a:spcPct val="20000"/>
        </a:spcBef>
        <a:buFont typeface="Arial" panose="020B0604020202020204" pitchFamily="34" charset="0"/>
        <a:buChar char="–"/>
        <a:defRPr sz="3360" kern="1200">
          <a:solidFill>
            <a:schemeClr val="tx1"/>
          </a:solidFill>
          <a:latin typeface="+mn-lt"/>
          <a:ea typeface="+mn-ea"/>
          <a:cs typeface="+mn-cs"/>
        </a:defRPr>
      </a:lvl2pPr>
      <a:lvl3pPr marL="1371600" indent="-274320" algn="l" defTabSz="1097280" rtl="0" eaLnBrk="1" latinLnBrk="0" hangingPunct="1">
        <a:spcBef>
          <a:spcPct val="20000"/>
        </a:spcBef>
        <a:buFont typeface="Arial" panose="020B0604020202020204" pitchFamily="34" charset="0"/>
        <a:buChar char="•"/>
        <a:defRPr sz="2880" kern="1200">
          <a:solidFill>
            <a:schemeClr val="tx1"/>
          </a:solidFill>
          <a:latin typeface="+mn-lt"/>
          <a:ea typeface="+mn-ea"/>
          <a:cs typeface="+mn-cs"/>
        </a:defRPr>
      </a:lvl3pPr>
      <a:lvl4pPr marL="192024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4pPr>
      <a:lvl5pPr marL="246888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5pPr>
      <a:lvl6pPr marL="301752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6pPr>
      <a:lvl7pPr marL="356616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7pPr>
      <a:lvl8pPr marL="411480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8pPr>
      <a:lvl9pPr marL="466344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9pPr>
    </p:bodyStyle>
    <p:otherStyle>
      <a:defPPr>
        <a:defRPr lang="zh-CN"/>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8.xml"/><Relationship Id="rId1" Type="http://schemas.openxmlformats.org/officeDocument/2006/relationships/tags" Target="../tags/tag1.xml"/><Relationship Id="rId4" Type="http://schemas.openxmlformats.org/officeDocument/2006/relationships/image" Target="../media/image7.com&amp;app=2002&amp;size=f9999,10000&amp;q=a80&amp;n=0&amp;g=0n&amp;fmt=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2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8.xml"/><Relationship Id="rId1" Type="http://schemas.openxmlformats.org/officeDocument/2006/relationships/slideLayout" Target="../slideLayouts/slideLayout2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 Id="rId9" Type="http://schemas.openxmlformats.org/officeDocument/2006/relationships/image" Target="../media/image14.jpe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9.xml"/><Relationship Id="rId1" Type="http://schemas.openxmlformats.org/officeDocument/2006/relationships/slideLayout" Target="../slideLayouts/slideLayout23.xml"/><Relationship Id="rId6" Type="http://schemas.openxmlformats.org/officeDocument/2006/relationships/diagramColors" Target="../diagrams/colors8.xml"/><Relationship Id="rId5" Type="http://schemas.openxmlformats.org/officeDocument/2006/relationships/diagramQuickStyle" Target="../diagrams/quickStyle8.xml"/><Relationship Id="rId10" Type="http://schemas.openxmlformats.org/officeDocument/2006/relationships/image" Target="../media/image17.png"/><Relationship Id="rId4" Type="http://schemas.openxmlformats.org/officeDocument/2006/relationships/diagramLayout" Target="../diagrams/layout8.xml"/><Relationship Id="rId9" Type="http://schemas.openxmlformats.org/officeDocument/2006/relationships/image" Target="../media/image16.png"/></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0.xml"/><Relationship Id="rId1" Type="http://schemas.openxmlformats.org/officeDocument/2006/relationships/slideLayout" Target="../slideLayouts/slideLayout2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1.xml"/><Relationship Id="rId1" Type="http://schemas.openxmlformats.org/officeDocument/2006/relationships/slideLayout" Target="../slideLayouts/slideLayout23.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2.xml"/><Relationship Id="rId1" Type="http://schemas.openxmlformats.org/officeDocument/2006/relationships/slideLayout" Target="../slideLayouts/slideLayout23.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3.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3.xml"/><Relationship Id="rId1" Type="http://schemas.openxmlformats.org/officeDocument/2006/relationships/slideLayout" Target="../slideLayouts/slideLayout2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 Id="rId9"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4.xml"/><Relationship Id="rId1" Type="http://schemas.openxmlformats.org/officeDocument/2006/relationships/slideLayout" Target="../slideLayouts/slideLayout23.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5.xml"/><Relationship Id="rId1" Type="http://schemas.openxmlformats.org/officeDocument/2006/relationships/slideLayout" Target="../slideLayouts/slideLayout23.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6.xml"/><Relationship Id="rId1" Type="http://schemas.openxmlformats.org/officeDocument/2006/relationships/slideLayout" Target="../slideLayouts/slideLayout23.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7.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17.xml"/><Relationship Id="rId1" Type="http://schemas.openxmlformats.org/officeDocument/2006/relationships/slideLayout" Target="../slideLayouts/slideLayout23.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 Id="rId9" Type="http://schemas.openxmlformats.org/officeDocument/2006/relationships/image" Target="../media/image24.jp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810F68BC-41AD-4B87-9368-00BED9CEA3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2"/>
          <p:cNvSpPr txBox="1">
            <a:spLocks noChangeArrowheads="1"/>
          </p:cNvSpPr>
          <p:nvPr/>
        </p:nvSpPr>
        <p:spPr bwMode="auto">
          <a:xfrm>
            <a:off x="825015" y="2651314"/>
            <a:ext cx="10541971" cy="830997"/>
          </a:xfrm>
          <a:prstGeom prst="rect">
            <a:avLst/>
          </a:prstGeom>
          <a:solidFill>
            <a:schemeClr val="tx1"/>
          </a:solid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1097280" eaLnBrk="0" fontAlgn="base" hangingPunct="0">
              <a:spcBef>
                <a:spcPct val="0"/>
              </a:spcBef>
              <a:spcAft>
                <a:spcPct val="0"/>
              </a:spcAft>
              <a:defRPr sz="3600" i="0">
                <a:solidFill>
                  <a:srgbClr val="FFFFFF"/>
                </a:solidFill>
                <a:effectLst>
                  <a:outerShdw blurRad="38100" dist="25400" dir="5400000" rotWithShape="0">
                    <a:srgbClr val="6E747A">
                      <a:alpha val="43000"/>
                    </a:srgbClr>
                  </a:outerShdw>
                </a:effectLst>
                <a:latin typeface="黑体" panose="02010609060101010101" pitchFamily="49" charset="-122"/>
                <a:ea typeface="黑体" panose="02010609060101010101" pitchFamily="49" charset="-122"/>
                <a:cs typeface="黑体" panose="02010609060101010101" pitchFamily="49" charset="-122"/>
                <a:sym typeface="黑体" panose="02010609060101010101" pitchFamily="49" charset="-122"/>
              </a:defRPr>
            </a:pPr>
            <a:r>
              <a:rPr lang="zh-CN" altLang="en-US" sz="4800" dirty="0">
                <a:solidFill>
                  <a:srgbClr val="FFFFFF"/>
                </a:solidFill>
                <a:effectLst>
                  <a:outerShdw blurRad="38100" dist="25400" dir="5400000" rotWithShape="0">
                    <a:srgbClr val="6E747A">
                      <a:alpha val="43000"/>
                    </a:srgbClr>
                  </a:outerShdw>
                </a:effectLst>
                <a:latin typeface="黑体" panose="02010609060101010101" pitchFamily="49" charset="-122"/>
                <a:ea typeface="黑体" panose="02010609060101010101" pitchFamily="49" charset="-122"/>
                <a:sym typeface="黑体" panose="02010609060101010101" pitchFamily="49" charset="-122"/>
              </a:rPr>
              <a:t>装配式塔吊选型要点</a:t>
            </a: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图片 16" descr="2.png"/>
          <p:cNvPicPr>
            <a:picLocks noChangeAspect="1"/>
          </p:cNvPicPr>
          <p:nvPr/>
        </p:nvPicPr>
        <p:blipFill>
          <a:blip r:embed="rId3" cstate="print">
            <a:duotone>
              <a:schemeClr val="bg2">
                <a:shade val="45000"/>
                <a:satMod val="135000"/>
              </a:schemeClr>
              <a:prstClr val="white"/>
            </a:duotone>
          </a:blip>
          <a:stretch>
            <a:fillRect/>
          </a:stretch>
        </p:blipFill>
        <p:spPr>
          <a:xfrm>
            <a:off x="7132916" y="1111999"/>
            <a:ext cx="4391492" cy="5082108"/>
          </a:xfrm>
          <a:prstGeom prst="rect">
            <a:avLst/>
          </a:prstGeom>
        </p:spPr>
      </p:pic>
      <p:graphicFrame>
        <p:nvGraphicFramePr>
          <p:cNvPr id="4" name="图示 3">
            <a:extLst>
              <a:ext uri="{FF2B5EF4-FFF2-40B4-BE49-F238E27FC236}">
                <a16:creationId xmlns:a16="http://schemas.microsoft.com/office/drawing/2014/main" id="{7A84BB4C-8731-4E8B-ADCB-02AE31125F8B}"/>
              </a:ext>
            </a:extLst>
          </p:cNvPr>
          <p:cNvGraphicFramePr/>
          <p:nvPr/>
        </p:nvGraphicFramePr>
        <p:xfrm>
          <a:off x="47328" y="836712"/>
          <a:ext cx="8036093" cy="51723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789388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文本框 7">
            <a:extLst>
              <a:ext uri="{FF2B5EF4-FFF2-40B4-BE49-F238E27FC236}">
                <a16:creationId xmlns:a16="http://schemas.microsoft.com/office/drawing/2014/main" id="{08E6E93B-BC64-4D23-B3F7-5D2B489382D8}"/>
              </a:ext>
            </a:extLst>
          </p:cNvPr>
          <p:cNvSpPr txBox="1"/>
          <p:nvPr/>
        </p:nvSpPr>
        <p:spPr>
          <a:xfrm>
            <a:off x="1429881" y="1441580"/>
            <a:ext cx="9159418" cy="4376583"/>
          </a:xfrm>
          <a:prstGeom prst="rect">
            <a:avLst/>
          </a:prstGeom>
          <a:noFill/>
        </p:spPr>
        <p:txBody>
          <a:bodyPr wrap="square" rtlCol="0">
            <a:spAutoFit/>
          </a:bodyPr>
          <a:lstStyle/>
          <a:p>
            <a:pPr defTabSz="1097280" eaLnBrk="0" fontAlgn="base" hangingPunct="0">
              <a:lnSpc>
                <a:spcPct val="150000"/>
              </a:lnSpc>
              <a:spcBef>
                <a:spcPct val="0"/>
              </a:spcBef>
              <a:spcAft>
                <a:spcPct val="0"/>
              </a:spcAft>
            </a:pPr>
            <a:r>
              <a:rPr lang="en-US" altLang="zh-CN" sz="1920" dirty="0">
                <a:solidFill>
                  <a:prstClr val="black"/>
                </a:solidFill>
                <a:latin typeface="宋体" panose="02010600030101010101" pitchFamily="2" charset="-122"/>
                <a:ea typeface="宋体" panose="02010600030101010101" pitchFamily="2" charset="-122"/>
              </a:rPr>
              <a:t>1</a:t>
            </a:r>
            <a:r>
              <a:rPr lang="zh-CN" altLang="en-US" sz="1920" dirty="0">
                <a:solidFill>
                  <a:prstClr val="black"/>
                </a:solidFill>
                <a:latin typeface="宋体" panose="02010600030101010101" pitchFamily="2" charset="-122"/>
                <a:ea typeface="宋体" panose="02010600030101010101" pitchFamily="2" charset="-122"/>
              </a:rPr>
              <a:t>、</a:t>
            </a:r>
            <a:r>
              <a:rPr lang="zh-CN" altLang="zh-CN" sz="1920" dirty="0">
                <a:solidFill>
                  <a:prstClr val="black"/>
                </a:solidFill>
                <a:latin typeface="宋体" panose="02010600030101010101" pitchFamily="2" charset="-122"/>
                <a:ea typeface="宋体" panose="02010600030101010101" pitchFamily="2" charset="-122"/>
              </a:rPr>
              <a:t>塔吊的主要参数应满足施工需要</a:t>
            </a:r>
          </a:p>
          <a:p>
            <a:pPr defTabSz="1097280" eaLnBrk="0" fontAlgn="base" hangingPunct="0">
              <a:lnSpc>
                <a:spcPct val="150000"/>
              </a:lnSpc>
              <a:spcBef>
                <a:spcPct val="0"/>
              </a:spcBef>
              <a:spcAft>
                <a:spcPct val="0"/>
              </a:spcAft>
            </a:pPr>
            <a:r>
              <a:rPr lang="zh-CN" altLang="zh-CN" sz="1920" dirty="0">
                <a:solidFill>
                  <a:prstClr val="black"/>
                </a:solidFill>
                <a:latin typeface="宋体" panose="02010600030101010101" pitchFamily="2" charset="-122"/>
                <a:ea typeface="宋体" panose="02010600030101010101" pitchFamily="2" charset="-122"/>
              </a:rPr>
              <a:t>主要参数：工作幅度、起升高度、起重量和起重力矩</a:t>
            </a:r>
          </a:p>
          <a:p>
            <a:pPr defTabSz="1097280" eaLnBrk="0" fontAlgn="base" hangingPunct="0">
              <a:lnSpc>
                <a:spcPct val="150000"/>
              </a:lnSpc>
              <a:spcBef>
                <a:spcPct val="0"/>
              </a:spcBef>
              <a:spcAft>
                <a:spcPct val="0"/>
              </a:spcAft>
            </a:pPr>
            <a:r>
              <a:rPr lang="zh-CN" altLang="en-US" sz="1920" dirty="0">
                <a:solidFill>
                  <a:prstClr val="black"/>
                </a:solidFill>
                <a:latin typeface="宋体" panose="02010600030101010101" pitchFamily="2" charset="-122"/>
                <a:ea typeface="宋体" panose="02010600030101010101" pitchFamily="2" charset="-122"/>
              </a:rPr>
              <a:t>（</a:t>
            </a:r>
            <a:r>
              <a:rPr lang="en-US" altLang="zh-CN" sz="1920" dirty="0">
                <a:solidFill>
                  <a:prstClr val="black"/>
                </a:solidFill>
                <a:latin typeface="宋体" panose="02010600030101010101" pitchFamily="2" charset="-122"/>
                <a:ea typeface="宋体" panose="02010600030101010101" pitchFamily="2" charset="-122"/>
              </a:rPr>
              <a:t>1</a:t>
            </a:r>
            <a:r>
              <a:rPr lang="zh-CN" altLang="en-US" sz="1920" dirty="0">
                <a:solidFill>
                  <a:prstClr val="black"/>
                </a:solidFill>
                <a:latin typeface="宋体" panose="02010600030101010101" pitchFamily="2" charset="-122"/>
                <a:ea typeface="宋体" panose="02010600030101010101" pitchFamily="2" charset="-122"/>
              </a:rPr>
              <a:t>）</a:t>
            </a:r>
            <a:r>
              <a:rPr lang="zh-CN" altLang="zh-CN" sz="1920" dirty="0">
                <a:solidFill>
                  <a:prstClr val="black"/>
                </a:solidFill>
                <a:latin typeface="宋体" panose="02010600030101010101" pitchFamily="2" charset="-122"/>
                <a:ea typeface="宋体" panose="02010600030101010101" pitchFamily="2" charset="-122"/>
              </a:rPr>
              <a:t>工作幅度：塔吊的工作幅度能覆盖主体结构、</a:t>
            </a:r>
            <a:r>
              <a:rPr lang="en-US" altLang="zh-CN" sz="1920" dirty="0">
                <a:solidFill>
                  <a:prstClr val="black"/>
                </a:solidFill>
                <a:latin typeface="宋体" panose="02010600030101010101" pitchFamily="2" charset="-122"/>
                <a:ea typeface="宋体" panose="02010600030101010101" pitchFamily="2" charset="-122"/>
              </a:rPr>
              <a:t>PC</a:t>
            </a:r>
            <a:r>
              <a:rPr lang="zh-CN" altLang="zh-CN" sz="1920" dirty="0">
                <a:solidFill>
                  <a:prstClr val="black"/>
                </a:solidFill>
                <a:latin typeface="宋体" panose="02010600030101010101" pitchFamily="2" charset="-122"/>
                <a:ea typeface="宋体" panose="02010600030101010101" pitchFamily="2" charset="-122"/>
              </a:rPr>
              <a:t>堆场、周转料场、钢筋堆场。</a:t>
            </a:r>
          </a:p>
          <a:p>
            <a:pPr defTabSz="1097280" eaLnBrk="0" fontAlgn="base" hangingPunct="0">
              <a:lnSpc>
                <a:spcPct val="150000"/>
              </a:lnSpc>
              <a:spcBef>
                <a:spcPct val="0"/>
              </a:spcBef>
              <a:spcAft>
                <a:spcPct val="0"/>
              </a:spcAft>
            </a:pPr>
            <a:r>
              <a:rPr lang="zh-CN" altLang="en-US" sz="1920" dirty="0">
                <a:solidFill>
                  <a:prstClr val="black"/>
                </a:solidFill>
                <a:latin typeface="宋体" panose="02010600030101010101" pitchFamily="2" charset="-122"/>
                <a:ea typeface="宋体" panose="02010600030101010101" pitchFamily="2" charset="-122"/>
              </a:rPr>
              <a:t>（</a:t>
            </a:r>
            <a:r>
              <a:rPr lang="en-US" altLang="zh-CN" sz="1920" dirty="0">
                <a:solidFill>
                  <a:prstClr val="black"/>
                </a:solidFill>
                <a:latin typeface="宋体" panose="02010600030101010101" pitchFamily="2" charset="-122"/>
                <a:ea typeface="宋体" panose="02010600030101010101" pitchFamily="2" charset="-122"/>
              </a:rPr>
              <a:t>2</a:t>
            </a:r>
            <a:r>
              <a:rPr lang="zh-CN" altLang="en-US" sz="1920" dirty="0">
                <a:solidFill>
                  <a:prstClr val="black"/>
                </a:solidFill>
                <a:latin typeface="宋体" panose="02010600030101010101" pitchFamily="2" charset="-122"/>
                <a:ea typeface="宋体" panose="02010600030101010101" pitchFamily="2" charset="-122"/>
              </a:rPr>
              <a:t>）</a:t>
            </a:r>
            <a:r>
              <a:rPr lang="zh-CN" altLang="zh-CN" sz="1920" dirty="0">
                <a:solidFill>
                  <a:prstClr val="black"/>
                </a:solidFill>
                <a:latin typeface="宋体" panose="02010600030101010101" pitchFamily="2" charset="-122"/>
                <a:ea typeface="宋体" panose="02010600030101010101" pitchFamily="2" charset="-122"/>
              </a:rPr>
              <a:t>起重量：起重量×工作幅度</a:t>
            </a:r>
            <a:r>
              <a:rPr lang="en-US" altLang="zh-CN" sz="1920" dirty="0">
                <a:solidFill>
                  <a:prstClr val="black"/>
                </a:solidFill>
                <a:latin typeface="宋体" panose="02010600030101010101" pitchFamily="2" charset="-122"/>
                <a:ea typeface="宋体" panose="02010600030101010101" pitchFamily="2" charset="-122"/>
              </a:rPr>
              <a:t>=</a:t>
            </a:r>
            <a:r>
              <a:rPr lang="zh-CN" altLang="zh-CN" sz="1920" dirty="0">
                <a:solidFill>
                  <a:prstClr val="black"/>
                </a:solidFill>
                <a:latin typeface="宋体" panose="02010600030101010101" pitchFamily="2" charset="-122"/>
                <a:ea typeface="宋体" panose="02010600030101010101" pitchFamily="2" charset="-122"/>
              </a:rPr>
              <a:t>起重力矩。可参考塔吊起重参数表。</a:t>
            </a:r>
          </a:p>
          <a:p>
            <a:pPr defTabSz="1097280" eaLnBrk="0" fontAlgn="base" hangingPunct="0">
              <a:lnSpc>
                <a:spcPct val="150000"/>
              </a:lnSpc>
              <a:spcBef>
                <a:spcPct val="0"/>
              </a:spcBef>
              <a:spcAft>
                <a:spcPct val="0"/>
              </a:spcAft>
            </a:pPr>
            <a:r>
              <a:rPr lang="zh-CN" altLang="en-US" sz="1920" dirty="0">
                <a:solidFill>
                  <a:prstClr val="black"/>
                </a:solidFill>
                <a:latin typeface="宋体" panose="02010600030101010101" pitchFamily="2" charset="-122"/>
                <a:ea typeface="宋体" panose="02010600030101010101" pitchFamily="2" charset="-122"/>
              </a:rPr>
              <a:t>（</a:t>
            </a:r>
            <a:r>
              <a:rPr lang="en-US" altLang="zh-CN" sz="1920" dirty="0">
                <a:solidFill>
                  <a:prstClr val="black"/>
                </a:solidFill>
                <a:latin typeface="宋体" panose="02010600030101010101" pitchFamily="2" charset="-122"/>
                <a:ea typeface="宋体" panose="02010600030101010101" pitchFamily="2" charset="-122"/>
              </a:rPr>
              <a:t>3</a:t>
            </a:r>
            <a:r>
              <a:rPr lang="zh-CN" altLang="en-US" sz="1920" dirty="0">
                <a:solidFill>
                  <a:prstClr val="black"/>
                </a:solidFill>
                <a:latin typeface="宋体" panose="02010600030101010101" pitchFamily="2" charset="-122"/>
                <a:ea typeface="宋体" panose="02010600030101010101" pitchFamily="2" charset="-122"/>
              </a:rPr>
              <a:t>）</a:t>
            </a:r>
            <a:r>
              <a:rPr lang="zh-CN" altLang="zh-CN" sz="1920" dirty="0">
                <a:solidFill>
                  <a:prstClr val="black"/>
                </a:solidFill>
                <a:latin typeface="宋体" panose="02010600030101010101" pitchFamily="2" charset="-122"/>
                <a:ea typeface="宋体" panose="02010600030101010101" pitchFamily="2" charset="-122"/>
              </a:rPr>
              <a:t>起重高度：</a:t>
            </a:r>
            <a:r>
              <a:rPr lang="en-US" altLang="zh-CN" sz="1920" dirty="0">
                <a:solidFill>
                  <a:prstClr val="black"/>
                </a:solidFill>
                <a:latin typeface="宋体" panose="02010600030101010101" pitchFamily="2" charset="-122"/>
                <a:ea typeface="宋体" panose="02010600030101010101" pitchFamily="2" charset="-122"/>
              </a:rPr>
              <a:t>H</a:t>
            </a:r>
            <a:r>
              <a:rPr lang="zh-CN" altLang="zh-CN" sz="1920" dirty="0">
                <a:solidFill>
                  <a:prstClr val="black"/>
                </a:solidFill>
                <a:latin typeface="宋体" panose="02010600030101010101" pitchFamily="2" charset="-122"/>
                <a:ea typeface="宋体" panose="02010600030101010101" pitchFamily="2" charset="-122"/>
              </a:rPr>
              <a:t>：</a:t>
            </a:r>
            <a:r>
              <a:rPr lang="en-US" altLang="zh-CN" sz="1920" dirty="0">
                <a:solidFill>
                  <a:prstClr val="black"/>
                </a:solidFill>
                <a:latin typeface="宋体" panose="02010600030101010101" pitchFamily="2" charset="-122"/>
                <a:ea typeface="宋体" panose="02010600030101010101" pitchFamily="2" charset="-122"/>
              </a:rPr>
              <a:t>H=H1+H2+H3+H4</a:t>
            </a:r>
            <a:r>
              <a:rPr lang="zh-CN" altLang="zh-CN" sz="1920" dirty="0">
                <a:solidFill>
                  <a:prstClr val="black"/>
                </a:solidFill>
                <a:latin typeface="宋体" panose="02010600030101010101" pitchFamily="2" charset="-122"/>
                <a:ea typeface="宋体" panose="02010600030101010101" pitchFamily="2" charset="-122"/>
              </a:rPr>
              <a:t>，其中</a:t>
            </a:r>
            <a:r>
              <a:rPr lang="en-US" altLang="zh-CN" sz="1920" dirty="0">
                <a:solidFill>
                  <a:prstClr val="black"/>
                </a:solidFill>
                <a:latin typeface="宋体" panose="02010600030101010101" pitchFamily="2" charset="-122"/>
                <a:ea typeface="宋体" panose="02010600030101010101" pitchFamily="2" charset="-122"/>
              </a:rPr>
              <a:t>H1</a:t>
            </a:r>
            <a:r>
              <a:rPr lang="zh-CN" altLang="zh-CN" sz="1920" dirty="0">
                <a:solidFill>
                  <a:prstClr val="black"/>
                </a:solidFill>
                <a:latin typeface="宋体" panose="02010600030101010101" pitchFamily="2" charset="-122"/>
                <a:ea typeface="宋体" panose="02010600030101010101" pitchFamily="2" charset="-122"/>
              </a:rPr>
              <a:t>为索具高度，</a:t>
            </a:r>
            <a:r>
              <a:rPr lang="en-US" altLang="zh-CN" sz="1920" dirty="0">
                <a:solidFill>
                  <a:prstClr val="black"/>
                </a:solidFill>
                <a:latin typeface="宋体" panose="02010600030101010101" pitchFamily="2" charset="-122"/>
                <a:ea typeface="宋体" panose="02010600030101010101" pitchFamily="2" charset="-122"/>
              </a:rPr>
              <a:t>H2</a:t>
            </a:r>
            <a:r>
              <a:rPr lang="zh-CN" altLang="zh-CN" sz="1920" dirty="0">
                <a:solidFill>
                  <a:prstClr val="black"/>
                </a:solidFill>
                <a:latin typeface="宋体" panose="02010600030101010101" pitchFamily="2" charset="-122"/>
                <a:ea typeface="宋体" panose="02010600030101010101" pitchFamily="2" charset="-122"/>
              </a:rPr>
              <a:t>为</a:t>
            </a:r>
            <a:r>
              <a:rPr lang="en-US" altLang="zh-CN" sz="1920" dirty="0">
                <a:solidFill>
                  <a:prstClr val="black"/>
                </a:solidFill>
                <a:latin typeface="宋体" panose="02010600030101010101" pitchFamily="2" charset="-122"/>
                <a:ea typeface="宋体" panose="02010600030101010101" pitchFamily="2" charset="-122"/>
              </a:rPr>
              <a:t>PC</a:t>
            </a:r>
            <a:r>
              <a:rPr lang="zh-CN" altLang="zh-CN" sz="1920" dirty="0">
                <a:solidFill>
                  <a:prstClr val="black"/>
                </a:solidFill>
                <a:latin typeface="宋体" panose="02010600030101010101" pitchFamily="2" charset="-122"/>
                <a:ea typeface="宋体" panose="02010600030101010101" pitchFamily="2" charset="-122"/>
              </a:rPr>
              <a:t>构件最大高度，</a:t>
            </a:r>
            <a:r>
              <a:rPr lang="en-US" altLang="zh-CN" sz="1920" dirty="0">
                <a:solidFill>
                  <a:prstClr val="black"/>
                </a:solidFill>
                <a:latin typeface="宋体" panose="02010600030101010101" pitchFamily="2" charset="-122"/>
                <a:ea typeface="宋体" panose="02010600030101010101" pitchFamily="2" charset="-122"/>
              </a:rPr>
              <a:t>H3</a:t>
            </a:r>
            <a:r>
              <a:rPr lang="zh-CN" altLang="zh-CN" sz="1920" dirty="0">
                <a:solidFill>
                  <a:prstClr val="black"/>
                </a:solidFill>
                <a:latin typeface="宋体" panose="02010600030101010101" pitchFamily="2" charset="-122"/>
                <a:ea typeface="宋体" panose="02010600030101010101" pitchFamily="2" charset="-122"/>
              </a:rPr>
              <a:t>为安全生产高度，</a:t>
            </a:r>
            <a:r>
              <a:rPr lang="en-US" altLang="zh-CN" sz="1920" dirty="0">
                <a:solidFill>
                  <a:prstClr val="black"/>
                </a:solidFill>
                <a:latin typeface="宋体" panose="02010600030101010101" pitchFamily="2" charset="-122"/>
                <a:ea typeface="宋体" panose="02010600030101010101" pitchFamily="2" charset="-122"/>
              </a:rPr>
              <a:t>H4</a:t>
            </a:r>
            <a:r>
              <a:rPr lang="zh-CN" altLang="zh-CN" sz="1920" dirty="0">
                <a:solidFill>
                  <a:prstClr val="black"/>
                </a:solidFill>
                <a:latin typeface="宋体" panose="02010600030101010101" pitchFamily="2" charset="-122"/>
                <a:ea typeface="宋体" panose="02010600030101010101" pitchFamily="2" charset="-122"/>
              </a:rPr>
              <a:t>为建筑物高度。</a:t>
            </a:r>
          </a:p>
          <a:p>
            <a:pPr defTabSz="1097280" eaLnBrk="0" fontAlgn="base" hangingPunct="0">
              <a:lnSpc>
                <a:spcPct val="150000"/>
              </a:lnSpc>
              <a:spcBef>
                <a:spcPct val="0"/>
              </a:spcBef>
              <a:spcAft>
                <a:spcPct val="0"/>
              </a:spcAft>
            </a:pPr>
            <a:r>
              <a:rPr lang="en-US" altLang="zh-CN" sz="1920" dirty="0">
                <a:solidFill>
                  <a:prstClr val="black"/>
                </a:solidFill>
                <a:latin typeface="Arial" panose="020B0604020202020204" pitchFamily="34" charset="0"/>
                <a:ea typeface="宋体" panose="02010600030101010101" pitchFamily="2" charset="-122"/>
              </a:rPr>
              <a:t>2</a:t>
            </a:r>
            <a:r>
              <a:rPr lang="zh-CN" altLang="en-US" sz="1920" dirty="0">
                <a:solidFill>
                  <a:prstClr val="black"/>
                </a:solidFill>
                <a:latin typeface="Arial" panose="020B0604020202020204" pitchFamily="34" charset="0"/>
                <a:ea typeface="宋体" panose="02010600030101010101" pitchFamily="2" charset="-122"/>
              </a:rPr>
              <a:t>、满足塔吊覆盖面和供应面的要求</a:t>
            </a:r>
          </a:p>
          <a:p>
            <a:pPr defTabSz="1097280" eaLnBrk="0" fontAlgn="base" hangingPunct="0">
              <a:lnSpc>
                <a:spcPct val="150000"/>
              </a:lnSpc>
              <a:spcBef>
                <a:spcPct val="0"/>
              </a:spcBef>
              <a:spcAft>
                <a:spcPct val="0"/>
              </a:spcAft>
            </a:pPr>
            <a:r>
              <a:rPr lang="zh-CN" altLang="en-US" sz="1920" dirty="0">
                <a:solidFill>
                  <a:prstClr val="black"/>
                </a:solidFill>
                <a:latin typeface="Arial" panose="020B0604020202020204" pitchFamily="34" charset="0"/>
                <a:ea typeface="宋体" panose="02010600030101010101" pitchFamily="2" charset="-122"/>
              </a:rPr>
              <a:t>塔吊的覆盖面是指以塔吊的工作幅度半径的圆形吊运覆盖面积；塔吊的供应面是指借助于水平运输手段（手推车）所能达到的供应范围。</a:t>
            </a:r>
          </a:p>
          <a:p>
            <a:pPr defTabSz="1097280" eaLnBrk="0" fontAlgn="base" hangingPunct="0">
              <a:spcBef>
                <a:spcPct val="0"/>
              </a:spcBef>
              <a:spcAft>
                <a:spcPct val="0"/>
              </a:spcAft>
            </a:pPr>
            <a:endParaRPr lang="zh-CN" altLang="en-US" sz="1920" dirty="0">
              <a:solidFill>
                <a:prstClr val="black"/>
              </a:solidFill>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2332285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文本框 7">
            <a:extLst>
              <a:ext uri="{FF2B5EF4-FFF2-40B4-BE49-F238E27FC236}">
                <a16:creationId xmlns:a16="http://schemas.microsoft.com/office/drawing/2014/main" id="{08E6E93B-BC64-4D23-B3F7-5D2B489382D8}"/>
              </a:ext>
            </a:extLst>
          </p:cNvPr>
          <p:cNvSpPr txBox="1"/>
          <p:nvPr/>
        </p:nvSpPr>
        <p:spPr>
          <a:xfrm>
            <a:off x="1429881" y="1441579"/>
            <a:ext cx="9159418" cy="3933384"/>
          </a:xfrm>
          <a:prstGeom prst="rect">
            <a:avLst/>
          </a:prstGeom>
          <a:noFill/>
        </p:spPr>
        <p:txBody>
          <a:bodyPr wrap="square" rtlCol="0">
            <a:spAutoFit/>
          </a:bodyPr>
          <a:lstStyle/>
          <a:p>
            <a:pPr defTabSz="1097280" eaLnBrk="0" fontAlgn="base" hangingPunct="0">
              <a:lnSpc>
                <a:spcPct val="150000"/>
              </a:lnSpc>
              <a:spcBef>
                <a:spcPct val="0"/>
              </a:spcBef>
              <a:spcAft>
                <a:spcPct val="0"/>
              </a:spcAft>
            </a:pPr>
            <a:r>
              <a:rPr lang="en-US" altLang="zh-CN" sz="1920" dirty="0">
                <a:solidFill>
                  <a:prstClr val="black"/>
                </a:solidFill>
                <a:latin typeface="宋体" panose="02010600030101010101" pitchFamily="2" charset="-122"/>
                <a:ea typeface="宋体" panose="02010600030101010101" pitchFamily="2" charset="-122"/>
              </a:rPr>
              <a:t>3</a:t>
            </a:r>
            <a:r>
              <a:rPr lang="zh-CN" altLang="en-US" sz="1920" dirty="0">
                <a:solidFill>
                  <a:prstClr val="black"/>
                </a:solidFill>
                <a:latin typeface="宋体" panose="02010600030101010101" pitchFamily="2" charset="-122"/>
                <a:ea typeface="宋体" panose="02010600030101010101" pitchFamily="2" charset="-122"/>
              </a:rPr>
              <a:t>、满足塔吊操作工程中，周边环境条件对其的要求</a:t>
            </a:r>
          </a:p>
          <a:p>
            <a:pPr defTabSz="1097280" eaLnBrk="0" fontAlgn="base" hangingPunct="0">
              <a:lnSpc>
                <a:spcPct val="150000"/>
              </a:lnSpc>
              <a:spcBef>
                <a:spcPct val="0"/>
              </a:spcBef>
              <a:spcAft>
                <a:spcPct val="0"/>
              </a:spcAft>
            </a:pPr>
            <a:r>
              <a:rPr lang="zh-CN" altLang="en-US" sz="1920" dirty="0">
                <a:solidFill>
                  <a:prstClr val="black"/>
                </a:solidFill>
                <a:latin typeface="宋体" panose="02010600030101010101" pitchFamily="2" charset="-122"/>
                <a:ea typeface="宋体" panose="02010600030101010101" pitchFamily="2" charset="-122"/>
              </a:rPr>
              <a:t>塔吊作业半径内应尽量避开架空高压线和已有建筑物、构筑物、防止吊臂、吊绳、吊钩可能对其造成的碰撞。</a:t>
            </a:r>
            <a:endParaRPr lang="en-US" altLang="zh-CN" sz="1920" dirty="0">
              <a:solidFill>
                <a:prstClr val="black"/>
              </a:solidFill>
              <a:latin typeface="宋体" panose="02010600030101010101" pitchFamily="2" charset="-122"/>
              <a:ea typeface="宋体" panose="02010600030101010101" pitchFamily="2" charset="-122"/>
            </a:endParaRPr>
          </a:p>
          <a:p>
            <a:pPr defTabSz="1097280" eaLnBrk="0" fontAlgn="base" hangingPunct="0">
              <a:lnSpc>
                <a:spcPct val="150000"/>
              </a:lnSpc>
              <a:spcBef>
                <a:spcPct val="0"/>
              </a:spcBef>
              <a:spcAft>
                <a:spcPct val="0"/>
              </a:spcAft>
            </a:pPr>
            <a:r>
              <a:rPr lang="en-US" altLang="zh-CN" sz="1920" dirty="0">
                <a:solidFill>
                  <a:prstClr val="black"/>
                </a:solidFill>
                <a:latin typeface="宋体" panose="02010600030101010101" pitchFamily="2" charset="-122"/>
                <a:ea typeface="宋体" panose="02010600030101010101" pitchFamily="2" charset="-122"/>
              </a:rPr>
              <a:t>4</a:t>
            </a:r>
            <a:r>
              <a:rPr lang="zh-CN" altLang="en-US" sz="1920" dirty="0">
                <a:solidFill>
                  <a:prstClr val="black"/>
                </a:solidFill>
                <a:latin typeface="宋体" panose="02010600030101010101" pitchFamily="2" charset="-122"/>
                <a:ea typeface="宋体" panose="02010600030101010101" pitchFamily="2" charset="-122"/>
              </a:rPr>
              <a:t>、其他需考虑的问题</a:t>
            </a:r>
            <a:endParaRPr lang="en-US" altLang="zh-CN" sz="1920" dirty="0">
              <a:solidFill>
                <a:prstClr val="black"/>
              </a:solidFill>
              <a:latin typeface="宋体" panose="02010600030101010101" pitchFamily="2" charset="-122"/>
              <a:ea typeface="宋体" panose="02010600030101010101" pitchFamily="2" charset="-122"/>
            </a:endParaRPr>
          </a:p>
          <a:p>
            <a:pPr defTabSz="1097280" eaLnBrk="0" fontAlgn="base" hangingPunct="0">
              <a:lnSpc>
                <a:spcPct val="150000"/>
              </a:lnSpc>
              <a:spcBef>
                <a:spcPct val="0"/>
              </a:spcBef>
              <a:spcAft>
                <a:spcPct val="0"/>
              </a:spcAft>
            </a:pPr>
            <a:r>
              <a:rPr lang="zh-CN" altLang="en-US" sz="1920" dirty="0">
                <a:solidFill>
                  <a:prstClr val="black"/>
                </a:solidFill>
                <a:latin typeface="宋体" panose="02010600030101010101" pitchFamily="2" charset="-122"/>
                <a:ea typeface="宋体" panose="02010600030101010101" pitchFamily="2" charset="-122"/>
              </a:rPr>
              <a:t>（</a:t>
            </a:r>
            <a:r>
              <a:rPr lang="en-US" altLang="zh-CN" sz="1920" dirty="0">
                <a:solidFill>
                  <a:prstClr val="black"/>
                </a:solidFill>
                <a:latin typeface="宋体" panose="02010600030101010101" pitchFamily="2" charset="-122"/>
                <a:ea typeface="宋体" panose="02010600030101010101" pitchFamily="2" charset="-122"/>
              </a:rPr>
              <a:t>1</a:t>
            </a:r>
            <a:r>
              <a:rPr lang="zh-CN" altLang="en-US" sz="1920" dirty="0">
                <a:solidFill>
                  <a:prstClr val="black"/>
                </a:solidFill>
                <a:latin typeface="宋体" panose="02010600030101010101" pitchFamily="2" charset="-122"/>
                <a:ea typeface="宋体" panose="02010600030101010101" pitchFamily="2" charset="-122"/>
              </a:rPr>
              <a:t>）综合考虑、择优选用；</a:t>
            </a:r>
            <a:endParaRPr lang="en-US" altLang="zh-CN" sz="1920" dirty="0">
              <a:solidFill>
                <a:prstClr val="black"/>
              </a:solidFill>
              <a:latin typeface="宋体" panose="02010600030101010101" pitchFamily="2" charset="-122"/>
              <a:ea typeface="宋体" panose="02010600030101010101" pitchFamily="2" charset="-122"/>
            </a:endParaRPr>
          </a:p>
          <a:p>
            <a:pPr defTabSz="1097280" eaLnBrk="0" fontAlgn="base" hangingPunct="0">
              <a:lnSpc>
                <a:spcPct val="150000"/>
              </a:lnSpc>
              <a:spcBef>
                <a:spcPct val="0"/>
              </a:spcBef>
              <a:spcAft>
                <a:spcPct val="0"/>
              </a:spcAft>
            </a:pPr>
            <a:r>
              <a:rPr lang="zh-CN" altLang="en-US" sz="1920" dirty="0">
                <a:solidFill>
                  <a:prstClr val="black"/>
                </a:solidFill>
                <a:latin typeface="宋体" panose="02010600030101010101" pitchFamily="2" charset="-122"/>
                <a:ea typeface="宋体" panose="02010600030101010101" pitchFamily="2" charset="-122"/>
              </a:rPr>
              <a:t>（</a:t>
            </a:r>
            <a:r>
              <a:rPr lang="en-US" altLang="zh-CN" sz="1920" dirty="0">
                <a:solidFill>
                  <a:prstClr val="black"/>
                </a:solidFill>
                <a:latin typeface="宋体" panose="02010600030101010101" pitchFamily="2" charset="-122"/>
                <a:ea typeface="宋体" panose="02010600030101010101" pitchFamily="2" charset="-122"/>
              </a:rPr>
              <a:t>2</a:t>
            </a:r>
            <a:r>
              <a:rPr lang="zh-CN" altLang="en-US" sz="1920" dirty="0">
                <a:solidFill>
                  <a:prstClr val="black"/>
                </a:solidFill>
                <a:latin typeface="宋体" panose="02010600030101010101" pitchFamily="2" charset="-122"/>
                <a:ea typeface="宋体" panose="02010600030101010101" pitchFamily="2" charset="-122"/>
              </a:rPr>
              <a:t>）满足塔吊操作工程中，周边环境条件对其的要求；</a:t>
            </a:r>
          </a:p>
          <a:p>
            <a:pPr defTabSz="1097280" eaLnBrk="0" fontAlgn="base" hangingPunct="0">
              <a:lnSpc>
                <a:spcPct val="150000"/>
              </a:lnSpc>
              <a:spcBef>
                <a:spcPct val="0"/>
              </a:spcBef>
              <a:spcAft>
                <a:spcPct val="0"/>
              </a:spcAft>
            </a:pPr>
            <a:r>
              <a:rPr lang="zh-CN" altLang="en-US" sz="1920" dirty="0">
                <a:solidFill>
                  <a:prstClr val="black"/>
                </a:solidFill>
                <a:latin typeface="宋体" panose="02010600030101010101" pitchFamily="2" charset="-122"/>
                <a:ea typeface="宋体" panose="02010600030101010101" pitchFamily="2" charset="-122"/>
              </a:rPr>
              <a:t>（</a:t>
            </a:r>
            <a:r>
              <a:rPr lang="en-US" altLang="zh-CN" sz="1920" dirty="0">
                <a:solidFill>
                  <a:prstClr val="black"/>
                </a:solidFill>
                <a:latin typeface="宋体" panose="02010600030101010101" pitchFamily="2" charset="-122"/>
                <a:ea typeface="宋体" panose="02010600030101010101" pitchFamily="2" charset="-122"/>
              </a:rPr>
              <a:t>3</a:t>
            </a:r>
            <a:r>
              <a:rPr lang="zh-CN" altLang="en-US" sz="1920" dirty="0">
                <a:solidFill>
                  <a:prstClr val="black"/>
                </a:solidFill>
                <a:latin typeface="宋体" panose="02010600030101010101" pitchFamily="2" charset="-122"/>
                <a:ea typeface="宋体" panose="02010600030101010101" pitchFamily="2" charset="-122"/>
              </a:rPr>
              <a:t>）满足结构施工设备及设施的空间位置要求；</a:t>
            </a:r>
          </a:p>
          <a:p>
            <a:pPr defTabSz="1097280" eaLnBrk="0" fontAlgn="base" hangingPunct="0">
              <a:lnSpc>
                <a:spcPct val="150000"/>
              </a:lnSpc>
              <a:spcBef>
                <a:spcPct val="0"/>
              </a:spcBef>
              <a:spcAft>
                <a:spcPct val="0"/>
              </a:spcAft>
            </a:pPr>
            <a:endParaRPr lang="zh-CN" altLang="en-US" sz="1920" dirty="0">
              <a:solidFill>
                <a:prstClr val="black"/>
              </a:solidFill>
              <a:latin typeface="宋体" panose="02010600030101010101" pitchFamily="2" charset="-122"/>
              <a:ea typeface="宋体" panose="02010600030101010101" pitchFamily="2" charset="-122"/>
            </a:endParaRPr>
          </a:p>
          <a:p>
            <a:pPr defTabSz="1097280" eaLnBrk="0" fontAlgn="base" hangingPunct="0">
              <a:spcBef>
                <a:spcPct val="0"/>
              </a:spcBef>
              <a:spcAft>
                <a:spcPct val="0"/>
              </a:spcAft>
            </a:pPr>
            <a:endParaRPr lang="zh-CN" altLang="en-US" sz="1920" dirty="0">
              <a:solidFill>
                <a:prstClr val="black"/>
              </a:solidFill>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25651168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矩形 1">
            <a:extLst>
              <a:ext uri="{FF2B5EF4-FFF2-40B4-BE49-F238E27FC236}">
                <a16:creationId xmlns:a16="http://schemas.microsoft.com/office/drawing/2014/main" id="{4AB18BD8-A851-484F-B453-3CC4E02E7A39}"/>
              </a:ext>
            </a:extLst>
          </p:cNvPr>
          <p:cNvSpPr/>
          <p:nvPr/>
        </p:nvSpPr>
        <p:spPr>
          <a:xfrm>
            <a:off x="1429882" y="1408388"/>
            <a:ext cx="9418646" cy="4466928"/>
          </a:xfrm>
          <a:prstGeom prst="rect">
            <a:avLst/>
          </a:prstGeom>
        </p:spPr>
        <p:txBody>
          <a:bodyPr wrap="square">
            <a:spAutoFit/>
          </a:bodyPr>
          <a:lstStyle/>
          <a:p>
            <a:pPr defTabSz="1097280" eaLnBrk="0" fontAlgn="base" hangingPunct="0">
              <a:lnSpc>
                <a:spcPct val="150000"/>
              </a:lnSpc>
              <a:spcBef>
                <a:spcPct val="0"/>
              </a:spcBef>
              <a:spcAft>
                <a:spcPct val="0"/>
              </a:spcAft>
            </a:pPr>
            <a:r>
              <a:rPr lang="en-US" altLang="zh-CN" sz="1920" dirty="0">
                <a:solidFill>
                  <a:prstClr val="black"/>
                </a:solidFill>
                <a:latin typeface="宋体" panose="02010600030101010101" pitchFamily="2" charset="-122"/>
                <a:ea typeface="宋体" panose="02010600030101010101" pitchFamily="2" charset="-122"/>
              </a:rPr>
              <a:t>1</a:t>
            </a:r>
            <a:r>
              <a:rPr lang="zh-CN" altLang="en-US" sz="1920" dirty="0">
                <a:solidFill>
                  <a:prstClr val="black"/>
                </a:solidFill>
                <a:latin typeface="宋体" panose="02010600030101010101" pitchFamily="2" charset="-122"/>
                <a:ea typeface="宋体" panose="02010600030101010101" pitchFamily="2" charset="-122"/>
              </a:rPr>
              <a:t>、塔吊基础定位及标高</a:t>
            </a:r>
          </a:p>
          <a:p>
            <a:pPr defTabSz="1097280" eaLnBrk="0" fontAlgn="base" hangingPunct="0">
              <a:lnSpc>
                <a:spcPct val="150000"/>
              </a:lnSpc>
              <a:spcBef>
                <a:spcPct val="0"/>
              </a:spcBef>
              <a:spcAft>
                <a:spcPct val="0"/>
              </a:spcAft>
            </a:pPr>
            <a:r>
              <a:rPr lang="zh-CN" altLang="en-US" sz="1920" dirty="0">
                <a:solidFill>
                  <a:prstClr val="black"/>
                </a:solidFill>
                <a:latin typeface="宋体" panose="02010600030101010101" pitchFamily="2" charset="-122"/>
                <a:ea typeface="宋体" panose="02010600030101010101" pitchFamily="2" charset="-122"/>
              </a:rPr>
              <a:t>设置在基坑外的塔吊基础，应尽量避开室外总体管线密集区域，为总体工程施工创造较好的条件。设置于基坑内的塔吊基础，应避免与地下室墙、柱、梁体系相碰。并设置于防水处理较方便的位置。</a:t>
            </a:r>
          </a:p>
          <a:p>
            <a:pPr defTabSz="1097280" eaLnBrk="0" fontAlgn="base" hangingPunct="0">
              <a:lnSpc>
                <a:spcPct val="150000"/>
              </a:lnSpc>
              <a:spcBef>
                <a:spcPct val="0"/>
              </a:spcBef>
              <a:spcAft>
                <a:spcPct val="0"/>
              </a:spcAft>
            </a:pPr>
            <a:r>
              <a:rPr lang="en-US" altLang="zh-CN" sz="1920" dirty="0">
                <a:solidFill>
                  <a:prstClr val="black"/>
                </a:solidFill>
                <a:latin typeface="宋体" panose="02010600030101010101" pitchFamily="2" charset="-122"/>
                <a:ea typeface="宋体" panose="02010600030101010101" pitchFamily="2" charset="-122"/>
              </a:rPr>
              <a:t>2</a:t>
            </a:r>
            <a:r>
              <a:rPr lang="zh-CN" altLang="en-US" sz="1920" dirty="0">
                <a:solidFill>
                  <a:prstClr val="black"/>
                </a:solidFill>
                <a:latin typeface="宋体" panose="02010600030101010101" pitchFamily="2" charset="-122"/>
                <a:ea typeface="宋体" panose="02010600030101010101" pitchFamily="2" charset="-122"/>
              </a:rPr>
              <a:t>、满足塔吊附着的位置和尺寸要求</a:t>
            </a:r>
          </a:p>
          <a:p>
            <a:pPr defTabSz="1097280" eaLnBrk="0" fontAlgn="base" hangingPunct="0">
              <a:lnSpc>
                <a:spcPct val="150000"/>
              </a:lnSpc>
              <a:spcBef>
                <a:spcPct val="0"/>
              </a:spcBef>
              <a:spcAft>
                <a:spcPct val="0"/>
              </a:spcAft>
            </a:pPr>
            <a:r>
              <a:rPr lang="zh-CN" altLang="en-US" sz="1920" dirty="0">
                <a:solidFill>
                  <a:prstClr val="black"/>
                </a:solidFill>
                <a:latin typeface="宋体" panose="02010600030101010101" pitchFamily="2" charset="-122"/>
                <a:ea typeface="宋体" panose="02010600030101010101" pitchFamily="2" charset="-122"/>
              </a:rPr>
              <a:t>自升塔吊的塔身接高到设计规定的独立高度后，须使用锚固装置将塔身与建筑物相连接（附着）；对于预制结构体系，塔吊附着优先考虑外墙现浇部位。</a:t>
            </a:r>
            <a:endParaRPr lang="en-US" altLang="zh-CN" sz="1920" dirty="0">
              <a:solidFill>
                <a:prstClr val="black"/>
              </a:solidFill>
              <a:latin typeface="宋体" panose="02010600030101010101" pitchFamily="2" charset="-122"/>
              <a:ea typeface="宋体" panose="02010600030101010101" pitchFamily="2" charset="-122"/>
            </a:endParaRPr>
          </a:p>
          <a:p>
            <a:pPr defTabSz="1097280" eaLnBrk="0" fontAlgn="base" hangingPunct="0">
              <a:lnSpc>
                <a:spcPct val="150000"/>
              </a:lnSpc>
              <a:spcBef>
                <a:spcPct val="0"/>
              </a:spcBef>
              <a:spcAft>
                <a:spcPct val="0"/>
              </a:spcAft>
            </a:pPr>
            <a:r>
              <a:rPr lang="en-US" altLang="zh-CN" sz="1920" dirty="0">
                <a:solidFill>
                  <a:prstClr val="black"/>
                </a:solidFill>
                <a:latin typeface="宋体" panose="02010600030101010101" pitchFamily="2" charset="-122"/>
                <a:ea typeface="宋体" panose="02010600030101010101" pitchFamily="2" charset="-122"/>
              </a:rPr>
              <a:t>3</a:t>
            </a:r>
            <a:r>
              <a:rPr lang="zh-CN" altLang="en-US" sz="1920" dirty="0">
                <a:solidFill>
                  <a:prstClr val="black"/>
                </a:solidFill>
                <a:latin typeface="宋体" panose="02010600030101010101" pitchFamily="2" charset="-122"/>
                <a:ea typeface="宋体" panose="02010600030101010101" pitchFamily="2" charset="-122"/>
              </a:rPr>
              <a:t>、</a:t>
            </a:r>
            <a:r>
              <a:rPr lang="zh-CN" altLang="en-US" sz="1920" dirty="0">
                <a:solidFill>
                  <a:prstClr val="black"/>
                </a:solidFill>
                <a:latin typeface="Arial" panose="020B0604020202020204" pitchFamily="34" charset="0"/>
                <a:ea typeface="宋体" panose="02010600030101010101" pitchFamily="2" charset="-122"/>
              </a:rPr>
              <a:t>满足安装架设（拆除）空间和运输通道（含辅助起重机占位）要求。</a:t>
            </a:r>
            <a:endParaRPr lang="en-US" altLang="zh-CN" sz="1920" dirty="0">
              <a:solidFill>
                <a:prstClr val="black"/>
              </a:solidFill>
              <a:latin typeface="Arial" panose="020B0604020202020204" pitchFamily="34" charset="0"/>
              <a:ea typeface="宋体" panose="02010600030101010101" pitchFamily="2" charset="-122"/>
            </a:endParaRPr>
          </a:p>
          <a:p>
            <a:pPr defTabSz="1097280" eaLnBrk="0" fontAlgn="base" hangingPunct="0">
              <a:lnSpc>
                <a:spcPct val="150000"/>
              </a:lnSpc>
              <a:spcBef>
                <a:spcPct val="0"/>
              </a:spcBef>
              <a:spcAft>
                <a:spcPct val="0"/>
              </a:spcAft>
            </a:pPr>
            <a:r>
              <a:rPr lang="en-US" altLang="zh-CN" sz="1920" dirty="0">
                <a:solidFill>
                  <a:prstClr val="black"/>
                </a:solidFill>
                <a:latin typeface="宋体" panose="02010600030101010101" pitchFamily="2" charset="-122"/>
                <a:ea typeface="宋体" panose="02010600030101010101" pitchFamily="2" charset="-122"/>
              </a:rPr>
              <a:t>4</a:t>
            </a:r>
            <a:r>
              <a:rPr lang="zh-CN" altLang="en-US" sz="1920" dirty="0">
                <a:solidFill>
                  <a:prstClr val="black"/>
                </a:solidFill>
                <a:latin typeface="宋体" panose="02010600030101010101" pitchFamily="2" charset="-122"/>
                <a:ea typeface="宋体" panose="02010600030101010101" pitchFamily="2" charset="-122"/>
              </a:rPr>
              <a:t>、</a:t>
            </a:r>
            <a:r>
              <a:rPr lang="zh-CN" altLang="zh-CN" sz="1920" dirty="0">
                <a:solidFill>
                  <a:prstClr val="black"/>
                </a:solidFill>
                <a:latin typeface="Arial" panose="020B0604020202020204" pitchFamily="34" charset="0"/>
                <a:ea typeface="宋体" panose="02010600030101010101" pitchFamily="2" charset="-122"/>
              </a:rPr>
              <a:t>考虑群塔作业的相互制约。</a:t>
            </a:r>
            <a:endParaRPr lang="en-US" altLang="zh-CN" sz="1920" dirty="0">
              <a:solidFill>
                <a:prstClr val="black"/>
              </a:solidFill>
              <a:latin typeface="Arial" panose="020B0604020202020204" pitchFamily="34" charset="0"/>
              <a:ea typeface="宋体" panose="02010600030101010101" pitchFamily="2" charset="-122"/>
            </a:endParaRPr>
          </a:p>
          <a:p>
            <a:pPr defTabSz="1097280" eaLnBrk="0" fontAlgn="base" hangingPunct="0">
              <a:lnSpc>
                <a:spcPct val="150000"/>
              </a:lnSpc>
              <a:spcBef>
                <a:spcPct val="0"/>
              </a:spcBef>
              <a:spcAft>
                <a:spcPct val="0"/>
              </a:spcAft>
            </a:pPr>
            <a:r>
              <a:rPr lang="en-US" altLang="zh-CN" sz="1920" dirty="0">
                <a:solidFill>
                  <a:prstClr val="black"/>
                </a:solidFill>
                <a:latin typeface="宋体" panose="02010600030101010101" pitchFamily="2" charset="-122"/>
                <a:ea typeface="宋体" panose="02010600030101010101" pitchFamily="2" charset="-122"/>
              </a:rPr>
              <a:t>5</a:t>
            </a:r>
            <a:r>
              <a:rPr lang="zh-CN" altLang="en-US" sz="1920" dirty="0">
                <a:solidFill>
                  <a:prstClr val="black"/>
                </a:solidFill>
                <a:latin typeface="宋体" panose="02010600030101010101" pitchFamily="2" charset="-122"/>
                <a:ea typeface="宋体" panose="02010600030101010101" pitchFamily="2" charset="-122"/>
              </a:rPr>
              <a:t>、</a:t>
            </a:r>
            <a:r>
              <a:rPr lang="zh-CN" altLang="zh-CN" sz="1920" dirty="0">
                <a:solidFill>
                  <a:prstClr val="black"/>
                </a:solidFill>
                <a:latin typeface="Arial" panose="020B0604020202020204" pitchFamily="34" charset="0"/>
                <a:ea typeface="宋体" panose="02010600030101010101" pitchFamily="2" charset="-122"/>
              </a:rPr>
              <a:t>与外架关系：塔吊附着点位与外架提升附着点位要整体考虑，避免碰撞。</a:t>
            </a:r>
          </a:p>
        </p:txBody>
      </p:sp>
    </p:spTree>
    <p:extLst>
      <p:ext uri="{BB962C8B-B14F-4D97-AF65-F5344CB8AC3E}">
        <p14:creationId xmlns:p14="http://schemas.microsoft.com/office/powerpoint/2010/main" val="40544831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文本框 6">
            <a:extLst>
              <a:ext uri="{FF2B5EF4-FFF2-40B4-BE49-F238E27FC236}">
                <a16:creationId xmlns:a16="http://schemas.microsoft.com/office/drawing/2014/main" id="{4216A397-21AD-41DD-9F35-AF7FF87BBB7C}"/>
              </a:ext>
            </a:extLst>
          </p:cNvPr>
          <p:cNvSpPr txBox="1"/>
          <p:nvPr/>
        </p:nvSpPr>
        <p:spPr>
          <a:xfrm>
            <a:off x="1429882" y="1441579"/>
            <a:ext cx="9245827" cy="2160591"/>
          </a:xfrm>
          <a:prstGeom prst="rect">
            <a:avLst/>
          </a:prstGeom>
          <a:noFill/>
        </p:spPr>
        <p:txBody>
          <a:bodyPr wrap="square" rtlCol="0">
            <a:spAutoFit/>
          </a:bodyPr>
          <a:lstStyle/>
          <a:p>
            <a:pPr defTabSz="1097280" eaLnBrk="0" fontAlgn="base" hangingPunct="0">
              <a:lnSpc>
                <a:spcPct val="150000"/>
              </a:lnSpc>
              <a:spcBef>
                <a:spcPct val="0"/>
              </a:spcBef>
              <a:spcAft>
                <a:spcPct val="0"/>
              </a:spcAft>
            </a:pPr>
            <a:r>
              <a:rPr lang="en-US" altLang="zh-CN" sz="1920" dirty="0">
                <a:solidFill>
                  <a:prstClr val="black"/>
                </a:solidFill>
                <a:latin typeface="Arial" panose="020B0604020202020204" pitchFamily="34" charset="0"/>
                <a:ea typeface="宋体" panose="02010600030101010101" pitchFamily="2" charset="-122"/>
              </a:rPr>
              <a:t>1</a:t>
            </a:r>
            <a:r>
              <a:rPr lang="zh-CN" altLang="en-US" sz="1920" dirty="0">
                <a:solidFill>
                  <a:prstClr val="black"/>
                </a:solidFill>
                <a:latin typeface="Arial" panose="020B0604020202020204" pitchFamily="34" charset="0"/>
                <a:ea typeface="宋体" panose="02010600030101010101" pitchFamily="2" charset="-122"/>
              </a:rPr>
              <a:t>、根据塔吊的技术要求、施工现场条件及地基承载力等因素确定塔吊基础的布置形式，塔吊基础采用钢筋混凝土基础，地基采用天然地基、处理地基或桩基等形式应根据地基承载力确定，当塔吊基础位于基坑外侧时，尚应考虑基坑侧壁的变形情况。</a:t>
            </a:r>
            <a:endParaRPr lang="en-US" altLang="zh-CN" sz="1920" dirty="0">
              <a:solidFill>
                <a:prstClr val="black"/>
              </a:solidFill>
              <a:latin typeface="Arial" panose="020B0604020202020204" pitchFamily="34" charset="0"/>
              <a:ea typeface="宋体" panose="02010600030101010101" pitchFamily="2" charset="-122"/>
            </a:endParaRPr>
          </a:p>
          <a:p>
            <a:pPr defTabSz="1097280" eaLnBrk="0" fontAlgn="base" hangingPunct="0">
              <a:lnSpc>
                <a:spcPct val="150000"/>
              </a:lnSpc>
              <a:spcBef>
                <a:spcPct val="0"/>
              </a:spcBef>
              <a:spcAft>
                <a:spcPct val="0"/>
              </a:spcAft>
            </a:pPr>
            <a:r>
              <a:rPr lang="en-US" altLang="zh-CN" sz="1920" dirty="0">
                <a:solidFill>
                  <a:prstClr val="black"/>
                </a:solidFill>
                <a:latin typeface="Arial" panose="020B0604020202020204" pitchFamily="34" charset="0"/>
                <a:ea typeface="宋体" panose="02010600030101010101" pitchFamily="2" charset="-122"/>
              </a:rPr>
              <a:t>2</a:t>
            </a:r>
            <a:r>
              <a:rPr lang="zh-CN" altLang="en-US" sz="1920" dirty="0">
                <a:solidFill>
                  <a:prstClr val="black"/>
                </a:solidFill>
                <a:latin typeface="Arial" panose="020B0604020202020204" pitchFamily="34" charset="0"/>
                <a:ea typeface="宋体" panose="02010600030101010101" pitchFamily="2" charset="-122"/>
              </a:rPr>
              <a:t>、塔机的塔身结构通过固定支腿、地脚螺栓等方式固定在钢筋混凝土基础上。</a:t>
            </a:r>
            <a:endParaRPr lang="en-US" altLang="zh-CN" sz="1920" dirty="0">
              <a:solidFill>
                <a:prstClr val="black"/>
              </a:solidFill>
              <a:latin typeface="Arial" panose="020B0604020202020204" pitchFamily="34" charset="0"/>
              <a:ea typeface="宋体" panose="02010600030101010101" pitchFamily="2" charset="-122"/>
            </a:endParaRPr>
          </a:p>
          <a:p>
            <a:pPr defTabSz="1097280" eaLnBrk="0" fontAlgn="base" hangingPunct="0">
              <a:spcBef>
                <a:spcPct val="0"/>
              </a:spcBef>
              <a:spcAft>
                <a:spcPct val="0"/>
              </a:spcAft>
            </a:pPr>
            <a:endParaRPr lang="zh-CN" altLang="en-US" sz="1920" dirty="0">
              <a:solidFill>
                <a:prstClr val="black"/>
              </a:solidFill>
              <a:latin typeface="Arial" panose="020B0604020202020204" pitchFamily="34" charset="0"/>
              <a:ea typeface="宋体" panose="02010600030101010101" pitchFamily="2" charset="-122"/>
            </a:endParaRPr>
          </a:p>
        </p:txBody>
      </p:sp>
      <p:pic>
        <p:nvPicPr>
          <p:cNvPr id="6" name="图片 5">
            <a:extLst>
              <a:ext uri="{FF2B5EF4-FFF2-40B4-BE49-F238E27FC236}">
                <a16:creationId xmlns:a16="http://schemas.microsoft.com/office/drawing/2014/main" id="{270BAF13-E4E1-48DA-9D74-54033CF5CF9E}"/>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1689110" y="3342590"/>
            <a:ext cx="4160520" cy="2886456"/>
          </a:xfrm>
          <a:prstGeom prst="rect">
            <a:avLst/>
          </a:prstGeom>
        </p:spPr>
      </p:pic>
      <p:pic>
        <p:nvPicPr>
          <p:cNvPr id="8" name="图片 7">
            <a:extLst>
              <a:ext uri="{FF2B5EF4-FFF2-40B4-BE49-F238E27FC236}">
                <a16:creationId xmlns:a16="http://schemas.microsoft.com/office/drawing/2014/main" id="{91273417-DDB3-404E-A0C2-8F982B71CD95}"/>
              </a:ext>
            </a:extLst>
          </p:cNvPr>
          <p:cNvPicPr/>
          <p:nvPr/>
        </p:nvPicPr>
        <p:blipFill>
          <a:blip r:embed="rId9">
            <a:extLst>
              <a:ext uri="{28A0092B-C50C-407E-A947-70E740481C1C}">
                <a14:useLocalDpi xmlns:a14="http://schemas.microsoft.com/office/drawing/2010/main" val="0"/>
              </a:ext>
            </a:extLst>
          </a:blip>
          <a:stretch>
            <a:fillRect/>
          </a:stretch>
        </p:blipFill>
        <p:spPr>
          <a:xfrm>
            <a:off x="5922832" y="3307782"/>
            <a:ext cx="4632960" cy="2784348"/>
          </a:xfrm>
          <a:prstGeom prst="rect">
            <a:avLst/>
          </a:prstGeom>
        </p:spPr>
      </p:pic>
    </p:spTree>
    <p:extLst>
      <p:ext uri="{BB962C8B-B14F-4D97-AF65-F5344CB8AC3E}">
        <p14:creationId xmlns:p14="http://schemas.microsoft.com/office/powerpoint/2010/main" val="2258363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文本框 2">
            <a:extLst>
              <a:ext uri="{FF2B5EF4-FFF2-40B4-BE49-F238E27FC236}">
                <a16:creationId xmlns:a16="http://schemas.microsoft.com/office/drawing/2014/main" id="{8754A1EF-149D-4EE6-B1E1-CE284C39E136}"/>
              </a:ext>
            </a:extLst>
          </p:cNvPr>
          <p:cNvSpPr txBox="1"/>
          <p:nvPr/>
        </p:nvSpPr>
        <p:spPr>
          <a:xfrm>
            <a:off x="1429882" y="1441580"/>
            <a:ext cx="9245827" cy="3933384"/>
          </a:xfrm>
          <a:prstGeom prst="rect">
            <a:avLst/>
          </a:prstGeom>
          <a:noFill/>
        </p:spPr>
        <p:txBody>
          <a:bodyPr wrap="square" rtlCol="0">
            <a:spAutoFit/>
          </a:bodyPr>
          <a:lstStyle/>
          <a:p>
            <a:pPr defTabSz="1097280" eaLnBrk="0" fontAlgn="base" hangingPunct="0">
              <a:lnSpc>
                <a:spcPct val="150000"/>
              </a:lnSpc>
              <a:spcBef>
                <a:spcPct val="0"/>
              </a:spcBef>
              <a:spcAft>
                <a:spcPct val="0"/>
              </a:spcAft>
            </a:pPr>
            <a:r>
              <a:rPr lang="zh-CN" altLang="en-US" sz="1920" dirty="0">
                <a:solidFill>
                  <a:prstClr val="black"/>
                </a:solidFill>
                <a:latin typeface="Arial" panose="020B0604020202020204" pitchFamily="34" charset="0"/>
                <a:ea typeface="宋体" panose="02010600030101010101" pitchFamily="2" charset="-122"/>
              </a:rPr>
              <a:t>首先应确定塔吊布置位置，然后根据塔吊选型设置附着位置与形式。</a:t>
            </a:r>
          </a:p>
          <a:p>
            <a:pPr defTabSz="1097280" eaLnBrk="0" fontAlgn="base" hangingPunct="0">
              <a:lnSpc>
                <a:spcPct val="150000"/>
              </a:lnSpc>
              <a:spcBef>
                <a:spcPct val="0"/>
              </a:spcBef>
              <a:spcAft>
                <a:spcPct val="0"/>
              </a:spcAft>
            </a:pPr>
            <a:r>
              <a:rPr lang="en-US" altLang="zh-CN" sz="1920" dirty="0">
                <a:solidFill>
                  <a:prstClr val="black"/>
                </a:solidFill>
                <a:latin typeface="Arial" panose="020B0604020202020204" pitchFamily="34" charset="0"/>
                <a:ea typeface="宋体" panose="02010600030101010101" pitchFamily="2" charset="-122"/>
              </a:rPr>
              <a:t>1</a:t>
            </a:r>
            <a:r>
              <a:rPr lang="zh-CN" altLang="en-US" sz="1920" dirty="0">
                <a:solidFill>
                  <a:prstClr val="black"/>
                </a:solidFill>
                <a:latin typeface="Arial" panose="020B0604020202020204" pitchFamily="34" charset="0"/>
                <a:ea typeface="宋体" panose="02010600030101010101" pitchFamily="2" charset="-122"/>
              </a:rPr>
              <a:t>、附着预埋的设置：可以在现浇部位预留的现场施工时设置预埋，需要在构件预留的，由工厂根据专项方案的设计尺寸及要求在相应的构件上进行预埋。附着安装前必须保证现浇或后浇混凝土达到设计强度。本项目塔吊附着部位均设置在现场现浇结构部位，附着预埋采用现场预埋的方式。</a:t>
            </a:r>
          </a:p>
          <a:p>
            <a:pPr defTabSz="1097280" eaLnBrk="0" fontAlgn="base" hangingPunct="0">
              <a:lnSpc>
                <a:spcPct val="150000"/>
              </a:lnSpc>
              <a:spcBef>
                <a:spcPct val="0"/>
              </a:spcBef>
              <a:spcAft>
                <a:spcPct val="0"/>
              </a:spcAft>
            </a:pPr>
            <a:r>
              <a:rPr lang="en-US" altLang="zh-CN" sz="1920" dirty="0">
                <a:solidFill>
                  <a:prstClr val="black"/>
                </a:solidFill>
                <a:latin typeface="Arial" panose="020B0604020202020204" pitchFamily="34" charset="0"/>
                <a:ea typeface="宋体" panose="02010600030101010101" pitchFamily="2" charset="-122"/>
              </a:rPr>
              <a:t>2</a:t>
            </a:r>
            <a:r>
              <a:rPr lang="zh-CN" altLang="en-US" sz="1920" dirty="0">
                <a:solidFill>
                  <a:prstClr val="black"/>
                </a:solidFill>
                <a:latin typeface="Arial" panose="020B0604020202020204" pitchFamily="34" charset="0"/>
                <a:ea typeface="宋体" panose="02010600030101010101" pitchFamily="2" charset="-122"/>
              </a:rPr>
              <a:t>、附着装置墙面预埋有两种方式，用户按附着装置附着点的荷载考虑附着处墙面强度后，可根据具体情况选择墙面预埋方式。预埋方式分：螺栓预埋方式和整体预埋方式。</a:t>
            </a:r>
            <a:endParaRPr lang="en-US" altLang="zh-CN" sz="1920" dirty="0">
              <a:solidFill>
                <a:prstClr val="black"/>
              </a:solidFill>
              <a:latin typeface="Arial" panose="020B0604020202020204" pitchFamily="34" charset="0"/>
              <a:ea typeface="宋体" panose="02010600030101010101" pitchFamily="2" charset="-122"/>
            </a:endParaRPr>
          </a:p>
          <a:p>
            <a:pPr defTabSz="1097280" eaLnBrk="0" fontAlgn="base" hangingPunct="0">
              <a:spcBef>
                <a:spcPct val="0"/>
              </a:spcBef>
              <a:spcAft>
                <a:spcPct val="0"/>
              </a:spcAft>
            </a:pPr>
            <a:endParaRPr lang="zh-CN" altLang="en-US" sz="1920" dirty="0">
              <a:solidFill>
                <a:prstClr val="black"/>
              </a:solidFill>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641737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图片 3">
            <a:extLst>
              <a:ext uri="{FF2B5EF4-FFF2-40B4-BE49-F238E27FC236}">
                <a16:creationId xmlns:a16="http://schemas.microsoft.com/office/drawing/2014/main" id="{C60146A6-74FD-425E-AD68-B064DAC6FEA4}"/>
              </a:ext>
            </a:extLst>
          </p:cNvPr>
          <p:cNvPicPr/>
          <p:nvPr/>
        </p:nvPicPr>
        <p:blipFill rotWithShape="1">
          <a:blip r:embed="rId8" cstate="print">
            <a:extLst>
              <a:ext uri="{28A0092B-C50C-407E-A947-70E740481C1C}">
                <a14:useLocalDpi xmlns:a14="http://schemas.microsoft.com/office/drawing/2010/main" val="0"/>
              </a:ext>
            </a:extLst>
          </a:blip>
          <a:srcRect l="8476" t="17619" r="10335" b="32307"/>
          <a:stretch/>
        </p:blipFill>
        <p:spPr bwMode="auto">
          <a:xfrm>
            <a:off x="2034749" y="1441579"/>
            <a:ext cx="3369974" cy="4320480"/>
          </a:xfrm>
          <a:prstGeom prst="rect">
            <a:avLst/>
          </a:prstGeom>
          <a:noFill/>
          <a:ln>
            <a:noFill/>
          </a:ln>
          <a:extLst>
            <a:ext uri="{53640926-AAD7-44D8-BBD7-CCE9431645EC}">
              <a14:shadowObscured xmlns:a14="http://schemas.microsoft.com/office/drawing/2010/main"/>
            </a:ext>
          </a:extLst>
        </p:spPr>
      </p:pic>
      <p:pic>
        <p:nvPicPr>
          <p:cNvPr id="6" name="图片 5">
            <a:extLst>
              <a:ext uri="{FF2B5EF4-FFF2-40B4-BE49-F238E27FC236}">
                <a16:creationId xmlns:a16="http://schemas.microsoft.com/office/drawing/2014/main" id="{5E03B14C-B8D7-4476-B3DD-66A51AB86A85}"/>
              </a:ext>
            </a:extLst>
          </p:cNvPr>
          <p:cNvPicPr/>
          <p:nvPr/>
        </p:nvPicPr>
        <p:blipFill rotWithShape="1">
          <a:blip r:embed="rId9" cstate="print">
            <a:extLst>
              <a:ext uri="{28A0092B-C50C-407E-A947-70E740481C1C}">
                <a14:useLocalDpi xmlns:a14="http://schemas.microsoft.com/office/drawing/2010/main" val="0"/>
              </a:ext>
            </a:extLst>
          </a:blip>
          <a:srcRect l="9603" t="4218" r="10649"/>
          <a:stretch/>
        </p:blipFill>
        <p:spPr bwMode="auto">
          <a:xfrm>
            <a:off x="5836772" y="1527989"/>
            <a:ext cx="3369973" cy="4269226"/>
          </a:xfrm>
          <a:prstGeom prst="rect">
            <a:avLst/>
          </a:prstGeom>
          <a:noFill/>
          <a:ln>
            <a:noFill/>
          </a:ln>
          <a:extLst>
            <a:ext uri="{53640926-AAD7-44D8-BBD7-CCE9431645EC}">
              <a14:shadowObscured xmlns:a14="http://schemas.microsoft.com/office/drawing/2010/main"/>
            </a:ext>
          </a:extLst>
        </p:spPr>
      </p:pic>
      <p:sp>
        <p:nvSpPr>
          <p:cNvPr id="2" name="文本框 1">
            <a:extLst>
              <a:ext uri="{FF2B5EF4-FFF2-40B4-BE49-F238E27FC236}">
                <a16:creationId xmlns:a16="http://schemas.microsoft.com/office/drawing/2014/main" id="{3272845A-90D9-4012-924E-81CF29F4BDEA}"/>
              </a:ext>
            </a:extLst>
          </p:cNvPr>
          <p:cNvSpPr txBox="1"/>
          <p:nvPr/>
        </p:nvSpPr>
        <p:spPr>
          <a:xfrm>
            <a:off x="2553207" y="5848469"/>
            <a:ext cx="2333059" cy="387798"/>
          </a:xfrm>
          <a:prstGeom prst="rect">
            <a:avLst/>
          </a:prstGeom>
          <a:noFill/>
        </p:spPr>
        <p:txBody>
          <a:bodyPr wrap="square" rtlCol="0">
            <a:spAutoFit/>
          </a:bodyPr>
          <a:lstStyle/>
          <a:p>
            <a:pPr defTabSz="1097280" eaLnBrk="0" fontAlgn="base" hangingPunct="0">
              <a:spcBef>
                <a:spcPct val="0"/>
              </a:spcBef>
              <a:spcAft>
                <a:spcPct val="0"/>
              </a:spcAft>
            </a:pPr>
            <a:r>
              <a:rPr lang="zh-CN" altLang="en-US" sz="1920" dirty="0">
                <a:solidFill>
                  <a:prstClr val="black"/>
                </a:solidFill>
                <a:latin typeface="Arial" panose="020B0604020202020204" pitchFamily="34" charset="0"/>
                <a:ea typeface="宋体" panose="02010600030101010101" pitchFamily="2" charset="-122"/>
              </a:rPr>
              <a:t>螺栓预埋形式</a:t>
            </a:r>
          </a:p>
        </p:txBody>
      </p:sp>
      <p:sp>
        <p:nvSpPr>
          <p:cNvPr id="7" name="文本框 6">
            <a:extLst>
              <a:ext uri="{FF2B5EF4-FFF2-40B4-BE49-F238E27FC236}">
                <a16:creationId xmlns:a16="http://schemas.microsoft.com/office/drawing/2014/main" id="{6DB70FF3-FD7D-437E-9B84-6C29F8EFD362}"/>
              </a:ext>
            </a:extLst>
          </p:cNvPr>
          <p:cNvSpPr txBox="1"/>
          <p:nvPr/>
        </p:nvSpPr>
        <p:spPr>
          <a:xfrm>
            <a:off x="6787277" y="5848469"/>
            <a:ext cx="2333059" cy="387798"/>
          </a:xfrm>
          <a:prstGeom prst="rect">
            <a:avLst/>
          </a:prstGeom>
          <a:noFill/>
        </p:spPr>
        <p:txBody>
          <a:bodyPr wrap="square" rtlCol="0">
            <a:spAutoFit/>
          </a:bodyPr>
          <a:lstStyle/>
          <a:p>
            <a:pPr defTabSz="1097280" eaLnBrk="0" fontAlgn="base" hangingPunct="0">
              <a:spcBef>
                <a:spcPct val="0"/>
              </a:spcBef>
              <a:spcAft>
                <a:spcPct val="0"/>
              </a:spcAft>
            </a:pPr>
            <a:r>
              <a:rPr lang="zh-CN" altLang="en-US" sz="1920" dirty="0">
                <a:solidFill>
                  <a:prstClr val="black"/>
                </a:solidFill>
                <a:latin typeface="Arial" panose="020B0604020202020204" pitchFamily="34" charset="0"/>
                <a:ea typeface="宋体" panose="02010600030101010101" pitchFamily="2" charset="-122"/>
              </a:rPr>
              <a:t>整体预埋形式</a:t>
            </a:r>
          </a:p>
        </p:txBody>
      </p:sp>
    </p:spTree>
    <p:extLst>
      <p:ext uri="{BB962C8B-B14F-4D97-AF65-F5344CB8AC3E}">
        <p14:creationId xmlns:p14="http://schemas.microsoft.com/office/powerpoint/2010/main" val="27399635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文本框 2">
            <a:extLst>
              <a:ext uri="{FF2B5EF4-FFF2-40B4-BE49-F238E27FC236}">
                <a16:creationId xmlns:a16="http://schemas.microsoft.com/office/drawing/2014/main" id="{8754A1EF-149D-4EE6-B1E1-CE284C39E136}"/>
              </a:ext>
            </a:extLst>
          </p:cNvPr>
          <p:cNvSpPr txBox="1"/>
          <p:nvPr/>
        </p:nvSpPr>
        <p:spPr>
          <a:xfrm>
            <a:off x="1429882" y="1441579"/>
            <a:ext cx="9245827" cy="1795876"/>
          </a:xfrm>
          <a:prstGeom prst="rect">
            <a:avLst/>
          </a:prstGeom>
          <a:noFill/>
        </p:spPr>
        <p:txBody>
          <a:bodyPr wrap="square" rtlCol="0">
            <a:spAutoFit/>
          </a:bodyPr>
          <a:lstStyle/>
          <a:p>
            <a:pPr defTabSz="1097280" eaLnBrk="0" fontAlgn="base" hangingPunct="0">
              <a:lnSpc>
                <a:spcPct val="150000"/>
              </a:lnSpc>
              <a:spcBef>
                <a:spcPct val="0"/>
              </a:spcBef>
              <a:spcAft>
                <a:spcPct val="0"/>
              </a:spcAft>
            </a:pPr>
            <a:r>
              <a:rPr lang="en-US" altLang="zh-CN" sz="1920" dirty="0">
                <a:solidFill>
                  <a:prstClr val="black"/>
                </a:solidFill>
                <a:latin typeface="Arial" panose="020B0604020202020204" pitchFamily="34" charset="0"/>
                <a:ea typeface="宋体" panose="02010600030101010101" pitchFamily="2" charset="-122"/>
              </a:rPr>
              <a:t>3</a:t>
            </a:r>
            <a:r>
              <a:rPr lang="zh-CN" altLang="en-US" sz="1920" dirty="0">
                <a:solidFill>
                  <a:prstClr val="black"/>
                </a:solidFill>
                <a:latin typeface="Arial" panose="020B0604020202020204" pitchFamily="34" charset="0"/>
                <a:ea typeface="宋体" panose="02010600030101010101" pitchFamily="2" charset="-122"/>
              </a:rPr>
              <a:t>、附着设置位置</a:t>
            </a:r>
            <a:endParaRPr lang="en-US" altLang="zh-CN" sz="1920" dirty="0">
              <a:solidFill>
                <a:prstClr val="black"/>
              </a:solidFill>
              <a:latin typeface="Arial" panose="020B0604020202020204" pitchFamily="34" charset="0"/>
              <a:ea typeface="宋体" panose="02010600030101010101" pitchFamily="2" charset="-122"/>
            </a:endParaRPr>
          </a:p>
          <a:p>
            <a:pPr defTabSz="1097280" eaLnBrk="0" fontAlgn="base" hangingPunct="0">
              <a:lnSpc>
                <a:spcPct val="150000"/>
              </a:lnSpc>
              <a:spcBef>
                <a:spcPct val="0"/>
              </a:spcBef>
              <a:spcAft>
                <a:spcPct val="0"/>
              </a:spcAft>
            </a:pPr>
            <a:r>
              <a:rPr lang="zh-CN" altLang="en-US" sz="1920" dirty="0">
                <a:solidFill>
                  <a:prstClr val="black"/>
                </a:solidFill>
                <a:latin typeface="Arial" panose="020B0604020202020204" pitchFamily="34" charset="0"/>
                <a:ea typeface="宋体" panose="02010600030101010101" pitchFamily="2" charset="-122"/>
              </a:rPr>
              <a:t>根据塔吊型号不同，附着设置位置不同；以</a:t>
            </a:r>
            <a:r>
              <a:rPr lang="en-US" altLang="zh-CN" sz="1920" dirty="0">
                <a:solidFill>
                  <a:prstClr val="black"/>
                </a:solidFill>
                <a:latin typeface="Arial" panose="020B0604020202020204" pitchFamily="34" charset="0"/>
                <a:ea typeface="宋体" panose="02010600030101010101" pitchFamily="2" charset="-122"/>
              </a:rPr>
              <a:t>SYT125</a:t>
            </a:r>
            <a:r>
              <a:rPr lang="zh-CN" altLang="en-US" sz="1920" dirty="0">
                <a:solidFill>
                  <a:prstClr val="black"/>
                </a:solidFill>
                <a:latin typeface="Arial" panose="020B0604020202020204" pitchFamily="34" charset="0"/>
                <a:ea typeface="宋体" panose="02010600030101010101" pitchFamily="2" charset="-122"/>
              </a:rPr>
              <a:t>（</a:t>
            </a:r>
            <a:r>
              <a:rPr lang="en-US" altLang="zh-CN" sz="1920" dirty="0">
                <a:solidFill>
                  <a:prstClr val="black"/>
                </a:solidFill>
                <a:latin typeface="Arial" panose="020B0604020202020204" pitchFamily="34" charset="0"/>
                <a:ea typeface="宋体" panose="02010600030101010101" pitchFamily="2" charset="-122"/>
              </a:rPr>
              <a:t>T6515-8</a:t>
            </a:r>
            <a:r>
              <a:rPr lang="zh-CN" altLang="en-US" sz="1920" dirty="0">
                <a:solidFill>
                  <a:prstClr val="black"/>
                </a:solidFill>
                <a:latin typeface="Arial" panose="020B0604020202020204" pitchFamily="34" charset="0"/>
                <a:ea typeface="宋体" panose="02010600030101010101" pitchFamily="2" charset="-122"/>
              </a:rPr>
              <a:t>）型塔吊为例进行说明：</a:t>
            </a:r>
            <a:r>
              <a:rPr lang="zh-CN" altLang="zh-CN" sz="1920" dirty="0">
                <a:solidFill>
                  <a:prstClr val="black"/>
                </a:solidFill>
                <a:latin typeface="宋体" panose="02010600030101010101" pitchFamily="2" charset="-122"/>
                <a:ea typeface="宋体" panose="02010600030101010101" pitchFamily="2" charset="-122"/>
              </a:rPr>
              <a:t>本塔机的独立工作高度为</a:t>
            </a:r>
            <a:r>
              <a:rPr lang="en-US" altLang="zh-CN" sz="1920" dirty="0">
                <a:solidFill>
                  <a:prstClr val="black"/>
                </a:solidFill>
                <a:latin typeface="宋体" panose="02010600030101010101" pitchFamily="2" charset="-122"/>
                <a:ea typeface="宋体" panose="02010600030101010101" pitchFamily="2" charset="-122"/>
              </a:rPr>
              <a:t>46m</a:t>
            </a:r>
            <a:r>
              <a:rPr lang="zh-CN" altLang="zh-CN" sz="1920" dirty="0">
                <a:solidFill>
                  <a:prstClr val="black"/>
                </a:solidFill>
                <a:latin typeface="宋体" panose="02010600030101010101" pitchFamily="2" charset="-122"/>
                <a:ea typeface="宋体" panose="02010600030101010101" pitchFamily="2" charset="-122"/>
              </a:rPr>
              <a:t>，塔机在超过</a:t>
            </a:r>
            <a:r>
              <a:rPr lang="en-US" altLang="zh-CN" sz="1920" dirty="0">
                <a:solidFill>
                  <a:prstClr val="black"/>
                </a:solidFill>
                <a:latin typeface="宋体" panose="02010600030101010101" pitchFamily="2" charset="-122"/>
                <a:ea typeface="宋体" panose="02010600030101010101" pitchFamily="2" charset="-122"/>
              </a:rPr>
              <a:t>46m</a:t>
            </a:r>
            <a:r>
              <a:rPr lang="zh-CN" altLang="zh-CN" sz="1920" dirty="0">
                <a:solidFill>
                  <a:prstClr val="black"/>
                </a:solidFill>
                <a:latin typeface="宋体" panose="02010600030101010101" pitchFamily="2" charset="-122"/>
                <a:ea typeface="宋体" panose="02010600030101010101" pitchFamily="2" charset="-122"/>
              </a:rPr>
              <a:t>（至起重臂臂根）的起升高度时必须进行第一次附着加固，附着预埋应提前进行。下图为塔机附着方案：</a:t>
            </a:r>
            <a:endParaRPr lang="zh-CN" altLang="en-US" sz="1920" dirty="0">
              <a:solidFill>
                <a:prstClr val="black"/>
              </a:solidFill>
              <a:latin typeface="宋体" panose="02010600030101010101" pitchFamily="2" charset="-122"/>
              <a:ea typeface="宋体" panose="02010600030101010101" pitchFamily="2" charset="-122"/>
            </a:endParaRPr>
          </a:p>
        </p:txBody>
      </p:sp>
      <p:pic>
        <p:nvPicPr>
          <p:cNvPr id="4" name="图片 3">
            <a:extLst>
              <a:ext uri="{FF2B5EF4-FFF2-40B4-BE49-F238E27FC236}">
                <a16:creationId xmlns:a16="http://schemas.microsoft.com/office/drawing/2014/main" id="{D9C37449-52D5-49D0-B8FF-265900720B26}"/>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1516291" y="3255922"/>
            <a:ext cx="3888432" cy="3111005"/>
          </a:xfrm>
          <a:prstGeom prst="rect">
            <a:avLst/>
          </a:prstGeom>
        </p:spPr>
      </p:pic>
      <p:pic>
        <p:nvPicPr>
          <p:cNvPr id="6" name="图片 5">
            <a:extLst>
              <a:ext uri="{FF2B5EF4-FFF2-40B4-BE49-F238E27FC236}">
                <a16:creationId xmlns:a16="http://schemas.microsoft.com/office/drawing/2014/main" id="{251AA82C-2E67-4F8F-BD44-A3FC3166C8C5}"/>
              </a:ext>
            </a:extLst>
          </p:cNvPr>
          <p:cNvPicPr/>
          <p:nvPr/>
        </p:nvPicPr>
        <p:blipFill>
          <a:blip r:embed="rId9">
            <a:extLst>
              <a:ext uri="{28A0092B-C50C-407E-A947-70E740481C1C}">
                <a14:useLocalDpi xmlns:a14="http://schemas.microsoft.com/office/drawing/2010/main" val="0"/>
              </a:ext>
            </a:extLst>
          </a:blip>
          <a:stretch>
            <a:fillRect/>
          </a:stretch>
        </p:blipFill>
        <p:spPr>
          <a:xfrm>
            <a:off x="4970526" y="3593246"/>
            <a:ext cx="2250948" cy="2773680"/>
          </a:xfrm>
          <a:prstGeom prst="rect">
            <a:avLst/>
          </a:prstGeom>
        </p:spPr>
      </p:pic>
      <p:pic>
        <p:nvPicPr>
          <p:cNvPr id="7" name="图片 6">
            <a:extLst>
              <a:ext uri="{FF2B5EF4-FFF2-40B4-BE49-F238E27FC236}">
                <a16:creationId xmlns:a16="http://schemas.microsoft.com/office/drawing/2014/main" id="{F2F1D36C-D2C3-4CB9-A78E-67754B6C97C0}"/>
              </a:ext>
            </a:extLst>
          </p:cNvPr>
          <p:cNvPicPr/>
          <p:nvPr/>
        </p:nvPicPr>
        <p:blipFill>
          <a:blip r:embed="rId10">
            <a:extLst>
              <a:ext uri="{28A0092B-C50C-407E-A947-70E740481C1C}">
                <a14:useLocalDpi xmlns:a14="http://schemas.microsoft.com/office/drawing/2010/main" val="0"/>
              </a:ext>
            </a:extLst>
          </a:blip>
          <a:stretch>
            <a:fillRect/>
          </a:stretch>
        </p:blipFill>
        <p:spPr>
          <a:xfrm>
            <a:off x="7221474" y="3606962"/>
            <a:ext cx="3893820" cy="2759964"/>
          </a:xfrm>
          <a:prstGeom prst="rect">
            <a:avLst/>
          </a:prstGeom>
        </p:spPr>
      </p:pic>
    </p:spTree>
    <p:extLst>
      <p:ext uri="{BB962C8B-B14F-4D97-AF65-F5344CB8AC3E}">
        <p14:creationId xmlns:p14="http://schemas.microsoft.com/office/powerpoint/2010/main" val="27526712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文本框 2">
            <a:extLst>
              <a:ext uri="{FF2B5EF4-FFF2-40B4-BE49-F238E27FC236}">
                <a16:creationId xmlns:a16="http://schemas.microsoft.com/office/drawing/2014/main" id="{8754A1EF-149D-4EE6-B1E1-CE284C39E136}"/>
              </a:ext>
            </a:extLst>
          </p:cNvPr>
          <p:cNvSpPr txBox="1"/>
          <p:nvPr/>
        </p:nvSpPr>
        <p:spPr>
          <a:xfrm>
            <a:off x="1429882" y="1441579"/>
            <a:ext cx="9245827" cy="909480"/>
          </a:xfrm>
          <a:prstGeom prst="rect">
            <a:avLst/>
          </a:prstGeom>
          <a:noFill/>
        </p:spPr>
        <p:txBody>
          <a:bodyPr wrap="square" rtlCol="0">
            <a:spAutoFit/>
          </a:bodyPr>
          <a:lstStyle/>
          <a:p>
            <a:pPr defTabSz="1097280" eaLnBrk="0" fontAlgn="base" hangingPunct="0">
              <a:lnSpc>
                <a:spcPct val="150000"/>
              </a:lnSpc>
              <a:spcBef>
                <a:spcPct val="0"/>
              </a:spcBef>
              <a:spcAft>
                <a:spcPct val="0"/>
              </a:spcAft>
            </a:pPr>
            <a:r>
              <a:rPr lang="en-US" altLang="zh-CN" sz="1920" dirty="0">
                <a:solidFill>
                  <a:prstClr val="black"/>
                </a:solidFill>
                <a:latin typeface="Arial" panose="020B0604020202020204" pitchFamily="34" charset="0"/>
                <a:ea typeface="宋体" panose="02010600030101010101" pitchFamily="2" charset="-122"/>
              </a:rPr>
              <a:t>4</a:t>
            </a:r>
            <a:r>
              <a:rPr lang="zh-CN" altLang="en-US" sz="1920" dirty="0">
                <a:solidFill>
                  <a:prstClr val="black"/>
                </a:solidFill>
                <a:latin typeface="Arial" panose="020B0604020202020204" pitchFamily="34" charset="0"/>
                <a:ea typeface="宋体" panose="02010600030101010101" pitchFamily="2" charset="-122"/>
              </a:rPr>
              <a:t>、附着设置形式</a:t>
            </a:r>
            <a:endParaRPr lang="en-US" altLang="zh-CN" sz="1920" dirty="0">
              <a:solidFill>
                <a:prstClr val="black"/>
              </a:solidFill>
              <a:latin typeface="Arial" panose="020B0604020202020204" pitchFamily="34" charset="0"/>
              <a:ea typeface="宋体" panose="02010600030101010101" pitchFamily="2" charset="-122"/>
            </a:endParaRPr>
          </a:p>
          <a:p>
            <a:pPr defTabSz="1097280" eaLnBrk="0" fontAlgn="base" hangingPunct="0">
              <a:lnSpc>
                <a:spcPct val="150000"/>
              </a:lnSpc>
              <a:spcBef>
                <a:spcPct val="0"/>
              </a:spcBef>
              <a:spcAft>
                <a:spcPct val="0"/>
              </a:spcAft>
            </a:pPr>
            <a:r>
              <a:rPr lang="zh-CN" altLang="zh-CN" sz="1920" dirty="0">
                <a:solidFill>
                  <a:prstClr val="black"/>
                </a:solidFill>
                <a:latin typeface="Arial" panose="020B0604020202020204" pitchFamily="34" charset="0"/>
                <a:ea typeface="宋体" panose="02010600030101010101" pitchFamily="2" charset="-122"/>
              </a:rPr>
              <a:t>塔机附着装置的结构形式分为三杆附着形式和四杆附着形式。</a:t>
            </a:r>
            <a:endParaRPr lang="zh-CN" altLang="en-US" sz="1920" dirty="0">
              <a:solidFill>
                <a:prstClr val="black"/>
              </a:solidFill>
              <a:latin typeface="宋体" panose="02010600030101010101" pitchFamily="2" charset="-122"/>
              <a:ea typeface="宋体" panose="02010600030101010101" pitchFamily="2" charset="-122"/>
            </a:endParaRPr>
          </a:p>
        </p:txBody>
      </p:sp>
      <p:pic>
        <p:nvPicPr>
          <p:cNvPr id="8" name="图片 7">
            <a:extLst>
              <a:ext uri="{FF2B5EF4-FFF2-40B4-BE49-F238E27FC236}">
                <a16:creationId xmlns:a16="http://schemas.microsoft.com/office/drawing/2014/main" id="{6327E9B6-771D-4E8C-99A7-FC67745B5504}"/>
              </a:ext>
            </a:extLst>
          </p:cNvPr>
          <p:cNvPicPr/>
          <p:nvPr/>
        </p:nvPicPr>
        <p:blipFill rotWithShape="1">
          <a:blip r:embed="rId8" cstate="print">
            <a:extLst>
              <a:ext uri="{28A0092B-C50C-407E-A947-70E740481C1C}">
                <a14:useLocalDpi xmlns:a14="http://schemas.microsoft.com/office/drawing/2010/main" val="0"/>
              </a:ext>
            </a:extLst>
          </a:blip>
          <a:srcRect l="12322" t="21350" r="11648" b="57015"/>
          <a:stretch/>
        </p:blipFill>
        <p:spPr bwMode="auto">
          <a:xfrm>
            <a:off x="1602701" y="2651313"/>
            <a:ext cx="4406890" cy="3110746"/>
          </a:xfrm>
          <a:prstGeom prst="rect">
            <a:avLst/>
          </a:prstGeom>
          <a:noFill/>
          <a:ln>
            <a:noFill/>
          </a:ln>
          <a:extLst>
            <a:ext uri="{53640926-AAD7-44D8-BBD7-CCE9431645EC}">
              <a14:shadowObscured xmlns:a14="http://schemas.microsoft.com/office/drawing/2010/main"/>
            </a:ext>
          </a:extLst>
        </p:spPr>
      </p:pic>
      <p:pic>
        <p:nvPicPr>
          <p:cNvPr id="9" name="图片 8">
            <a:extLst>
              <a:ext uri="{FF2B5EF4-FFF2-40B4-BE49-F238E27FC236}">
                <a16:creationId xmlns:a16="http://schemas.microsoft.com/office/drawing/2014/main" id="{7EDF62ED-8B66-4869-AD9E-7A3523A8E2FB}"/>
              </a:ext>
            </a:extLst>
          </p:cNvPr>
          <p:cNvPicPr/>
          <p:nvPr/>
        </p:nvPicPr>
        <p:blipFill rotWithShape="1">
          <a:blip r:embed="rId8" cstate="print">
            <a:extLst>
              <a:ext uri="{28A0092B-C50C-407E-A947-70E740481C1C}">
                <a14:useLocalDpi xmlns:a14="http://schemas.microsoft.com/office/drawing/2010/main" val="0"/>
              </a:ext>
            </a:extLst>
          </a:blip>
          <a:srcRect l="13407" t="42794" r="14083" b="36667"/>
          <a:stretch/>
        </p:blipFill>
        <p:spPr bwMode="auto">
          <a:xfrm>
            <a:off x="5750362" y="2651314"/>
            <a:ext cx="4493299" cy="293792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674945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文本框 2">
            <a:extLst>
              <a:ext uri="{FF2B5EF4-FFF2-40B4-BE49-F238E27FC236}">
                <a16:creationId xmlns:a16="http://schemas.microsoft.com/office/drawing/2014/main" id="{8754A1EF-149D-4EE6-B1E1-CE284C39E136}"/>
              </a:ext>
            </a:extLst>
          </p:cNvPr>
          <p:cNvSpPr txBox="1"/>
          <p:nvPr/>
        </p:nvSpPr>
        <p:spPr>
          <a:xfrm>
            <a:off x="1429882" y="1441579"/>
            <a:ext cx="9245827" cy="909480"/>
          </a:xfrm>
          <a:prstGeom prst="rect">
            <a:avLst/>
          </a:prstGeom>
          <a:noFill/>
        </p:spPr>
        <p:txBody>
          <a:bodyPr wrap="square" rtlCol="0">
            <a:spAutoFit/>
          </a:bodyPr>
          <a:lstStyle/>
          <a:p>
            <a:pPr defTabSz="1097280" eaLnBrk="0" fontAlgn="base" hangingPunct="0">
              <a:lnSpc>
                <a:spcPct val="150000"/>
              </a:lnSpc>
              <a:spcBef>
                <a:spcPct val="0"/>
              </a:spcBef>
              <a:spcAft>
                <a:spcPct val="0"/>
              </a:spcAft>
            </a:pPr>
            <a:r>
              <a:rPr lang="en-US" altLang="zh-CN" sz="1920" dirty="0">
                <a:solidFill>
                  <a:prstClr val="black"/>
                </a:solidFill>
                <a:latin typeface="Arial" panose="020B0604020202020204" pitchFamily="34" charset="0"/>
                <a:ea typeface="宋体" panose="02010600030101010101" pitchFamily="2" charset="-122"/>
              </a:rPr>
              <a:t>5</a:t>
            </a:r>
            <a:r>
              <a:rPr lang="zh-CN" altLang="en-US" sz="1920" dirty="0">
                <a:solidFill>
                  <a:prstClr val="black"/>
                </a:solidFill>
                <a:latin typeface="Arial" panose="020B0604020202020204" pitchFamily="34" charset="0"/>
                <a:ea typeface="宋体" panose="02010600030101010101" pitchFamily="2" charset="-122"/>
              </a:rPr>
              <a:t>、建筑物附着点的承载能力不得小于下表中给出的标准附着在工作状况下附着点所受的最大附着力。</a:t>
            </a:r>
            <a:endParaRPr lang="zh-CN" altLang="en-US" sz="1920" dirty="0">
              <a:solidFill>
                <a:prstClr val="black"/>
              </a:solidFill>
              <a:latin typeface="宋体" panose="02010600030101010101" pitchFamily="2" charset="-122"/>
              <a:ea typeface="宋体" panose="02010600030101010101" pitchFamily="2" charset="-122"/>
            </a:endParaRPr>
          </a:p>
        </p:txBody>
      </p:sp>
      <p:pic>
        <p:nvPicPr>
          <p:cNvPr id="6" name="图片 5">
            <a:extLst>
              <a:ext uri="{FF2B5EF4-FFF2-40B4-BE49-F238E27FC236}">
                <a16:creationId xmlns:a16="http://schemas.microsoft.com/office/drawing/2014/main" id="{11D48C9B-0BE3-4DB0-AF0B-09CD3A250F10}"/>
              </a:ext>
            </a:extLst>
          </p:cNvPr>
          <p:cNvPicPr/>
          <p:nvPr/>
        </p:nvPicPr>
        <p:blipFill rotWithShape="1">
          <a:blip r:embed="rId8" cstate="print">
            <a:extLst>
              <a:ext uri="{28A0092B-C50C-407E-A947-70E740481C1C}">
                <a14:useLocalDpi xmlns:a14="http://schemas.microsoft.com/office/drawing/2010/main" val="0"/>
              </a:ext>
            </a:extLst>
          </a:blip>
          <a:srcRect l="10401" t="63333" r="10431" b="29933"/>
          <a:stretch/>
        </p:blipFill>
        <p:spPr bwMode="auto">
          <a:xfrm>
            <a:off x="2293978" y="2651314"/>
            <a:ext cx="7344816" cy="146896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954670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文本框 3">
            <a:extLst>
              <a:ext uri="{FF2B5EF4-FFF2-40B4-BE49-F238E27FC236}">
                <a16:creationId xmlns:a16="http://schemas.microsoft.com/office/drawing/2014/main" id="{59C2E993-108F-4FDF-89DD-1D14C9D13D83}"/>
              </a:ext>
            </a:extLst>
          </p:cNvPr>
          <p:cNvSpPr txBox="1"/>
          <p:nvPr/>
        </p:nvSpPr>
        <p:spPr>
          <a:xfrm>
            <a:off x="1429882" y="1441580"/>
            <a:ext cx="9245827" cy="4469557"/>
          </a:xfrm>
          <a:prstGeom prst="rect">
            <a:avLst/>
          </a:prstGeom>
          <a:noFill/>
        </p:spPr>
        <p:txBody>
          <a:bodyPr wrap="square" rtlCol="0">
            <a:spAutoFit/>
          </a:bodyPr>
          <a:lstStyle/>
          <a:p>
            <a:pPr defTabSz="1097280" eaLnBrk="0" fontAlgn="base" hangingPunct="0">
              <a:lnSpc>
                <a:spcPct val="150000"/>
              </a:lnSpc>
              <a:spcBef>
                <a:spcPct val="0"/>
              </a:spcBef>
              <a:spcAft>
                <a:spcPct val="0"/>
              </a:spcAft>
            </a:pPr>
            <a:r>
              <a:rPr lang="en-US" altLang="zh-CN" sz="1920" dirty="0">
                <a:solidFill>
                  <a:prstClr val="black"/>
                </a:solidFill>
                <a:latin typeface="Arial" panose="020B0604020202020204" pitchFamily="34" charset="0"/>
                <a:ea typeface="宋体" panose="02010600030101010101" pitchFamily="2" charset="-122"/>
              </a:rPr>
              <a:t>1</a:t>
            </a:r>
            <a:r>
              <a:rPr lang="zh-CN" altLang="en-US" sz="1920" dirty="0">
                <a:solidFill>
                  <a:prstClr val="black"/>
                </a:solidFill>
                <a:latin typeface="Arial" panose="020B0604020202020204" pitchFamily="34" charset="0"/>
                <a:ea typeface="宋体" panose="02010600030101010101" pitchFamily="2" charset="-122"/>
              </a:rPr>
              <a:t>、塔吊安装</a:t>
            </a:r>
            <a:endParaRPr lang="en-US" altLang="zh-CN" sz="1920" dirty="0">
              <a:solidFill>
                <a:prstClr val="black"/>
              </a:solidFill>
              <a:latin typeface="Arial" panose="020B0604020202020204" pitchFamily="34" charset="0"/>
              <a:ea typeface="宋体" panose="02010600030101010101" pitchFamily="2" charset="-122"/>
            </a:endParaRPr>
          </a:p>
          <a:p>
            <a:pPr defTabSz="1097280" eaLnBrk="0" fontAlgn="base" hangingPunct="0">
              <a:lnSpc>
                <a:spcPct val="150000"/>
              </a:lnSpc>
              <a:spcBef>
                <a:spcPct val="0"/>
              </a:spcBef>
              <a:spcAft>
                <a:spcPct val="0"/>
              </a:spcAft>
            </a:pPr>
            <a:r>
              <a:rPr lang="zh-CN" altLang="en-US" sz="1920" dirty="0">
                <a:solidFill>
                  <a:prstClr val="black"/>
                </a:solidFill>
                <a:latin typeface="Arial" panose="020B0604020202020204" pitchFamily="34" charset="0"/>
                <a:ea typeface="宋体" panose="02010600030101010101" pitchFamily="2" charset="-122"/>
              </a:rPr>
              <a:t>塔吊安装时间根据各项目具体情况而定，一般在基础施工前安装塔吊，以保证基础及地下结构施工时，塔吊能够正常使用。</a:t>
            </a:r>
            <a:endParaRPr lang="en-US" altLang="zh-CN" sz="1920" dirty="0">
              <a:solidFill>
                <a:prstClr val="black"/>
              </a:solidFill>
              <a:latin typeface="Arial" panose="020B0604020202020204" pitchFamily="34" charset="0"/>
              <a:ea typeface="宋体" panose="02010600030101010101" pitchFamily="2" charset="-122"/>
            </a:endParaRPr>
          </a:p>
          <a:p>
            <a:pPr defTabSz="1097280" eaLnBrk="0" fontAlgn="base" hangingPunct="0">
              <a:lnSpc>
                <a:spcPct val="150000"/>
              </a:lnSpc>
              <a:spcBef>
                <a:spcPct val="0"/>
              </a:spcBef>
              <a:spcAft>
                <a:spcPct val="0"/>
              </a:spcAft>
            </a:pPr>
            <a:r>
              <a:rPr lang="zh-CN" altLang="en-US" sz="1920" dirty="0">
                <a:solidFill>
                  <a:prstClr val="black"/>
                </a:solidFill>
                <a:latin typeface="Arial" panose="020B0604020202020204" pitchFamily="34" charset="0"/>
                <a:ea typeface="宋体" panose="02010600030101010101" pitchFamily="2" charset="-122"/>
              </a:rPr>
              <a:t>（</a:t>
            </a:r>
            <a:r>
              <a:rPr lang="en-US" altLang="zh-CN" sz="1920" dirty="0">
                <a:solidFill>
                  <a:prstClr val="black"/>
                </a:solidFill>
                <a:latin typeface="Arial" panose="020B0604020202020204" pitchFamily="34" charset="0"/>
                <a:ea typeface="宋体" panose="02010600030101010101" pitchFamily="2" charset="-122"/>
              </a:rPr>
              <a:t>1</a:t>
            </a:r>
            <a:r>
              <a:rPr lang="zh-CN" altLang="en-US" sz="1920" dirty="0">
                <a:solidFill>
                  <a:prstClr val="black"/>
                </a:solidFill>
                <a:latin typeface="Arial" panose="020B0604020202020204" pitchFamily="34" charset="0"/>
                <a:ea typeface="宋体" panose="02010600030101010101" pitchFamily="2" charset="-122"/>
              </a:rPr>
              <a:t>）</a:t>
            </a:r>
            <a:r>
              <a:rPr lang="zh-CN" altLang="zh-CN" sz="1920" dirty="0">
                <a:solidFill>
                  <a:prstClr val="black"/>
                </a:solidFill>
                <a:latin typeface="宋体" panose="02010600030101010101" pitchFamily="2" charset="-122"/>
                <a:ea typeface="宋体" panose="02010600030101010101" pitchFamily="2" charset="-122"/>
              </a:rPr>
              <a:t>塔吊安装场地长度最小应为平衡臂总成</a:t>
            </a:r>
            <a:r>
              <a:rPr lang="en-US" altLang="zh-CN" sz="1920" dirty="0">
                <a:solidFill>
                  <a:prstClr val="black"/>
                </a:solidFill>
                <a:latin typeface="宋体" panose="02010600030101010101" pitchFamily="2" charset="-122"/>
                <a:ea typeface="宋体" panose="02010600030101010101" pitchFamily="2" charset="-122"/>
              </a:rPr>
              <a:t>+</a:t>
            </a:r>
            <a:r>
              <a:rPr lang="zh-CN" altLang="zh-CN" sz="1920" dirty="0">
                <a:solidFill>
                  <a:prstClr val="black"/>
                </a:solidFill>
                <a:latin typeface="宋体" panose="02010600030101010101" pitchFamily="2" charset="-122"/>
                <a:ea typeface="宋体" panose="02010600030101010101" pitchFamily="2" charset="-122"/>
              </a:rPr>
              <a:t>臂长</a:t>
            </a:r>
            <a:r>
              <a:rPr lang="en-US" altLang="zh-CN" sz="1920" dirty="0">
                <a:solidFill>
                  <a:prstClr val="black"/>
                </a:solidFill>
                <a:latin typeface="宋体" panose="02010600030101010101" pitchFamily="2" charset="-122"/>
                <a:ea typeface="宋体" panose="02010600030101010101" pitchFamily="2" charset="-122"/>
              </a:rPr>
              <a:t>+</a:t>
            </a:r>
            <a:r>
              <a:rPr lang="zh-CN" altLang="zh-CN" sz="1920" dirty="0">
                <a:solidFill>
                  <a:prstClr val="black"/>
                </a:solidFill>
                <a:latin typeface="宋体" panose="02010600030101010101" pitchFamily="2" charset="-122"/>
                <a:ea typeface="宋体" panose="02010600030101010101" pitchFamily="2" charset="-122"/>
              </a:rPr>
              <a:t>臂端与其他建构筑物安全距离</a:t>
            </a:r>
            <a:endParaRPr lang="en-US" altLang="zh-CN" sz="1920" dirty="0">
              <a:solidFill>
                <a:prstClr val="black"/>
              </a:solidFill>
              <a:latin typeface="宋体" panose="02010600030101010101" pitchFamily="2" charset="-122"/>
              <a:ea typeface="宋体" panose="02010600030101010101" pitchFamily="2" charset="-122"/>
            </a:endParaRPr>
          </a:p>
          <a:p>
            <a:pPr defTabSz="1097280" eaLnBrk="0" fontAlgn="base" hangingPunct="0">
              <a:lnSpc>
                <a:spcPct val="150000"/>
              </a:lnSpc>
              <a:spcBef>
                <a:spcPct val="0"/>
              </a:spcBef>
              <a:spcAft>
                <a:spcPct val="0"/>
              </a:spcAft>
            </a:pPr>
            <a:r>
              <a:rPr lang="zh-CN" altLang="en-US" sz="1920" dirty="0">
                <a:solidFill>
                  <a:prstClr val="black"/>
                </a:solidFill>
                <a:latin typeface="宋体" panose="02010600030101010101" pitchFamily="2" charset="-122"/>
                <a:ea typeface="宋体" panose="02010600030101010101" pitchFamily="2" charset="-122"/>
              </a:rPr>
              <a:t>（</a:t>
            </a:r>
            <a:r>
              <a:rPr lang="en-US" altLang="zh-CN" sz="1920" dirty="0">
                <a:solidFill>
                  <a:prstClr val="black"/>
                </a:solidFill>
                <a:latin typeface="宋体" panose="02010600030101010101" pitchFamily="2" charset="-122"/>
                <a:ea typeface="宋体" panose="02010600030101010101" pitchFamily="2" charset="-122"/>
              </a:rPr>
              <a:t>2</a:t>
            </a:r>
            <a:r>
              <a:rPr lang="zh-CN" altLang="en-US" sz="1920" dirty="0">
                <a:solidFill>
                  <a:prstClr val="black"/>
                </a:solidFill>
                <a:latin typeface="宋体" panose="02010600030101010101" pitchFamily="2" charset="-122"/>
                <a:ea typeface="宋体" panose="02010600030101010101" pitchFamily="2" charset="-122"/>
              </a:rPr>
              <a:t>）安装场地放置起重臂全长的窄长范围内应平整、无杂物和障碍物，以便于平衡臂、起重臂等部件在地面组装及吊装。</a:t>
            </a:r>
            <a:endParaRPr lang="en-US" altLang="zh-CN" sz="1920" dirty="0">
              <a:solidFill>
                <a:prstClr val="black"/>
              </a:solidFill>
              <a:latin typeface="宋体" panose="02010600030101010101" pitchFamily="2" charset="-122"/>
              <a:ea typeface="宋体" panose="02010600030101010101" pitchFamily="2" charset="-122"/>
            </a:endParaRPr>
          </a:p>
          <a:p>
            <a:pPr defTabSz="1097280" eaLnBrk="0" fontAlgn="base" hangingPunct="0">
              <a:lnSpc>
                <a:spcPct val="150000"/>
              </a:lnSpc>
              <a:spcBef>
                <a:spcPct val="0"/>
              </a:spcBef>
              <a:spcAft>
                <a:spcPct val="0"/>
              </a:spcAft>
            </a:pPr>
            <a:r>
              <a:rPr lang="zh-CN" altLang="en-US" sz="1920" dirty="0">
                <a:solidFill>
                  <a:prstClr val="black"/>
                </a:solidFill>
                <a:latin typeface="宋体" panose="02010600030101010101" pitchFamily="2" charset="-122"/>
                <a:ea typeface="宋体" panose="02010600030101010101" pitchFamily="2" charset="-122"/>
              </a:rPr>
              <a:t>（</a:t>
            </a:r>
            <a:r>
              <a:rPr lang="en-US" altLang="zh-CN" sz="1920" dirty="0">
                <a:solidFill>
                  <a:prstClr val="black"/>
                </a:solidFill>
                <a:latin typeface="宋体" panose="02010600030101010101" pitchFamily="2" charset="-122"/>
                <a:ea typeface="宋体" panose="02010600030101010101" pitchFamily="2" charset="-122"/>
              </a:rPr>
              <a:t>3</a:t>
            </a:r>
            <a:r>
              <a:rPr lang="zh-CN" altLang="en-US" sz="1920" dirty="0">
                <a:solidFill>
                  <a:prstClr val="black"/>
                </a:solidFill>
                <a:latin typeface="宋体" panose="02010600030101010101" pitchFamily="2" charset="-122"/>
                <a:ea typeface="宋体" panose="02010600030101010101" pitchFamily="2" charset="-122"/>
              </a:rPr>
              <a:t>）有架空输电线的场所，起重机的任何部位与输电线的安全距离，应符合下表规定，以避免起重机结构进入输电线的危险区。</a:t>
            </a:r>
            <a:endParaRPr lang="en-US" altLang="zh-CN" sz="1920" dirty="0">
              <a:solidFill>
                <a:prstClr val="black"/>
              </a:solidFill>
              <a:latin typeface="宋体" panose="02010600030101010101" pitchFamily="2" charset="-122"/>
              <a:ea typeface="宋体" panose="02010600030101010101" pitchFamily="2" charset="-122"/>
            </a:endParaRPr>
          </a:p>
          <a:p>
            <a:pPr defTabSz="1097280" eaLnBrk="0" fontAlgn="base" hangingPunct="0">
              <a:lnSpc>
                <a:spcPct val="150000"/>
              </a:lnSpc>
              <a:spcBef>
                <a:spcPct val="0"/>
              </a:spcBef>
              <a:spcAft>
                <a:spcPct val="0"/>
              </a:spcAft>
            </a:pPr>
            <a:endParaRPr lang="zh-CN" altLang="zh-CN" sz="1920" dirty="0">
              <a:solidFill>
                <a:prstClr val="black"/>
              </a:solidFill>
              <a:latin typeface="宋体" panose="02010600030101010101" pitchFamily="2" charset="-122"/>
              <a:ea typeface="宋体" panose="02010600030101010101" pitchFamily="2" charset="-122"/>
            </a:endParaRPr>
          </a:p>
          <a:p>
            <a:pPr defTabSz="1097280" eaLnBrk="0" fontAlgn="base" hangingPunct="0">
              <a:lnSpc>
                <a:spcPct val="150000"/>
              </a:lnSpc>
              <a:spcBef>
                <a:spcPct val="0"/>
              </a:spcBef>
              <a:spcAft>
                <a:spcPct val="0"/>
              </a:spcAft>
            </a:pPr>
            <a:endParaRPr lang="en-US" altLang="zh-CN" sz="1920" dirty="0">
              <a:solidFill>
                <a:prstClr val="black"/>
              </a:solidFill>
              <a:latin typeface="Arial" panose="020B0604020202020204" pitchFamily="34" charset="0"/>
              <a:ea typeface="宋体" panose="02010600030101010101" pitchFamily="2" charset="-122"/>
            </a:endParaRPr>
          </a:p>
        </p:txBody>
      </p:sp>
      <p:pic>
        <p:nvPicPr>
          <p:cNvPr id="8" name="图片 7">
            <a:extLst>
              <a:ext uri="{FF2B5EF4-FFF2-40B4-BE49-F238E27FC236}">
                <a16:creationId xmlns:a16="http://schemas.microsoft.com/office/drawing/2014/main" id="{E5E777C0-718E-4893-A23A-BDB2F33A9B3F}"/>
              </a:ext>
            </a:extLst>
          </p:cNvPr>
          <p:cNvPicPr/>
          <p:nvPr/>
        </p:nvPicPr>
        <p:blipFill rotWithShape="1">
          <a:blip r:embed="rId8" cstate="print">
            <a:extLst>
              <a:ext uri="{28A0092B-C50C-407E-A947-70E740481C1C}">
                <a14:useLocalDpi xmlns:a14="http://schemas.microsoft.com/office/drawing/2010/main" val="0"/>
              </a:ext>
            </a:extLst>
          </a:blip>
          <a:srcRect l="15495" t="52616" r="14515" b="40957"/>
          <a:stretch/>
        </p:blipFill>
        <p:spPr bwMode="auto">
          <a:xfrm>
            <a:off x="2883825" y="5070782"/>
            <a:ext cx="6150102" cy="122377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95464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文本框 3">
            <a:extLst>
              <a:ext uri="{FF2B5EF4-FFF2-40B4-BE49-F238E27FC236}">
                <a16:creationId xmlns:a16="http://schemas.microsoft.com/office/drawing/2014/main" id="{59C2E993-108F-4FDF-89DD-1D14C9D13D83}"/>
              </a:ext>
            </a:extLst>
          </p:cNvPr>
          <p:cNvSpPr txBox="1"/>
          <p:nvPr/>
        </p:nvSpPr>
        <p:spPr>
          <a:xfrm>
            <a:off x="1429882" y="1441579"/>
            <a:ext cx="9245827" cy="1810367"/>
          </a:xfrm>
          <a:prstGeom prst="rect">
            <a:avLst/>
          </a:prstGeom>
          <a:noFill/>
        </p:spPr>
        <p:txBody>
          <a:bodyPr wrap="square" rtlCol="0">
            <a:spAutoFit/>
          </a:bodyPr>
          <a:lstStyle/>
          <a:p>
            <a:pPr defTabSz="1097280" eaLnBrk="0" fontAlgn="base" hangingPunct="0">
              <a:lnSpc>
                <a:spcPct val="150000"/>
              </a:lnSpc>
              <a:spcBef>
                <a:spcPct val="0"/>
              </a:spcBef>
              <a:spcAft>
                <a:spcPct val="0"/>
              </a:spcAft>
            </a:pPr>
            <a:r>
              <a:rPr lang="en-US" altLang="zh-CN" sz="1920" dirty="0">
                <a:solidFill>
                  <a:prstClr val="black"/>
                </a:solidFill>
                <a:latin typeface="Arial" panose="020B0604020202020204" pitchFamily="34" charset="0"/>
                <a:ea typeface="宋体" panose="02010600030101010101" pitchFamily="2" charset="-122"/>
              </a:rPr>
              <a:t>2</a:t>
            </a:r>
            <a:r>
              <a:rPr lang="zh-CN" altLang="en-US" sz="1920" dirty="0">
                <a:solidFill>
                  <a:prstClr val="black"/>
                </a:solidFill>
                <a:latin typeface="Arial" panose="020B0604020202020204" pitchFamily="34" charset="0"/>
                <a:ea typeface="宋体" panose="02010600030101010101" pitchFamily="2" charset="-122"/>
              </a:rPr>
              <a:t>、塔吊顶升时间及原则</a:t>
            </a:r>
            <a:endParaRPr lang="en-US" altLang="zh-CN" sz="1920" dirty="0">
              <a:solidFill>
                <a:prstClr val="black"/>
              </a:solidFill>
              <a:latin typeface="Arial" panose="020B0604020202020204" pitchFamily="34" charset="0"/>
              <a:ea typeface="宋体" panose="02010600030101010101" pitchFamily="2" charset="-122"/>
            </a:endParaRPr>
          </a:p>
          <a:p>
            <a:pPr defTabSz="1097280" eaLnBrk="0" fontAlgn="base" hangingPunct="0">
              <a:lnSpc>
                <a:spcPct val="150000"/>
              </a:lnSpc>
              <a:spcBef>
                <a:spcPct val="0"/>
              </a:spcBef>
              <a:spcAft>
                <a:spcPct val="0"/>
              </a:spcAft>
            </a:pPr>
            <a:r>
              <a:rPr lang="zh-CN" altLang="en-US" sz="1920" dirty="0">
                <a:solidFill>
                  <a:prstClr val="black"/>
                </a:solidFill>
                <a:latin typeface="Arial" panose="020B0604020202020204" pitchFamily="34" charset="0"/>
                <a:ea typeface="宋体" panose="02010600030101010101" pitchFamily="2" charset="-122"/>
              </a:rPr>
              <a:t>当施工楼层高度达到距离塔吊当前最大提升高度</a:t>
            </a:r>
            <a:r>
              <a:rPr lang="en-US" altLang="zh-CN" sz="1920" dirty="0">
                <a:solidFill>
                  <a:prstClr val="black"/>
                </a:solidFill>
                <a:latin typeface="Arial" panose="020B0604020202020204" pitchFamily="34" charset="0"/>
                <a:ea typeface="宋体" panose="02010600030101010101" pitchFamily="2" charset="-122"/>
              </a:rPr>
              <a:t>10m-15m</a:t>
            </a:r>
            <a:r>
              <a:rPr lang="zh-CN" altLang="en-US" sz="1920" dirty="0">
                <a:solidFill>
                  <a:prstClr val="black"/>
                </a:solidFill>
                <a:latin typeface="Arial" panose="020B0604020202020204" pitchFamily="34" charset="0"/>
                <a:ea typeface="宋体" panose="02010600030101010101" pitchFamily="2" charset="-122"/>
              </a:rPr>
              <a:t>时，须要进行塔吊顶升工作。顶升前须保证附着结构已安装完成，顶升高度不超过塔吊最大允许自由高度。</a:t>
            </a:r>
            <a:endParaRPr lang="zh-CN" altLang="zh-CN" sz="1920" dirty="0">
              <a:solidFill>
                <a:prstClr val="black"/>
              </a:solidFill>
              <a:latin typeface="宋体" panose="02010600030101010101" pitchFamily="2" charset="-122"/>
              <a:ea typeface="宋体" panose="02010600030101010101" pitchFamily="2" charset="-122"/>
            </a:endParaRPr>
          </a:p>
          <a:p>
            <a:pPr defTabSz="1097280" eaLnBrk="0" fontAlgn="base" hangingPunct="0">
              <a:lnSpc>
                <a:spcPct val="150000"/>
              </a:lnSpc>
              <a:spcBef>
                <a:spcPct val="0"/>
              </a:spcBef>
              <a:spcAft>
                <a:spcPct val="0"/>
              </a:spcAft>
            </a:pPr>
            <a:endParaRPr lang="en-US" altLang="zh-CN" sz="1920" dirty="0">
              <a:solidFill>
                <a:prstClr val="black"/>
              </a:solidFill>
              <a:latin typeface="Arial" panose="020B0604020202020204" pitchFamily="34" charset="0"/>
              <a:ea typeface="宋体" panose="02010600030101010101" pitchFamily="2" charset="-122"/>
            </a:endParaRPr>
          </a:p>
        </p:txBody>
      </p:sp>
      <p:pic>
        <p:nvPicPr>
          <p:cNvPr id="3" name="图片 2">
            <a:extLst>
              <a:ext uri="{FF2B5EF4-FFF2-40B4-BE49-F238E27FC236}">
                <a16:creationId xmlns:a16="http://schemas.microsoft.com/office/drawing/2014/main" id="{DF6DFB92-C0B7-4CDC-82AB-28745D42E0BC}"/>
              </a:ext>
            </a:extLst>
          </p:cNvPr>
          <p:cNvPicPr>
            <a:picLocks noChangeAspect="1"/>
          </p:cNvPicPr>
          <p:nvPr/>
        </p:nvPicPr>
        <p:blipFill rotWithShape="1">
          <a:blip r:embed="rId8">
            <a:extLst>
              <a:ext uri="{28A0092B-C50C-407E-A947-70E740481C1C}">
                <a14:useLocalDpi xmlns:a14="http://schemas.microsoft.com/office/drawing/2010/main" val="0"/>
              </a:ext>
            </a:extLst>
          </a:blip>
          <a:srcRect l="13649" t="38660" r="12641" b="43700"/>
          <a:stretch/>
        </p:blipFill>
        <p:spPr>
          <a:xfrm>
            <a:off x="1649371" y="3135257"/>
            <a:ext cx="4360220" cy="2260855"/>
          </a:xfrm>
          <a:prstGeom prst="rect">
            <a:avLst/>
          </a:prstGeom>
        </p:spPr>
      </p:pic>
      <p:pic>
        <p:nvPicPr>
          <p:cNvPr id="7" name="图片 6">
            <a:extLst>
              <a:ext uri="{FF2B5EF4-FFF2-40B4-BE49-F238E27FC236}">
                <a16:creationId xmlns:a16="http://schemas.microsoft.com/office/drawing/2014/main" id="{FBB32713-1133-4C41-AE27-A4009372D4D8}"/>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19760" b="29840"/>
          <a:stretch/>
        </p:blipFill>
        <p:spPr>
          <a:xfrm>
            <a:off x="6214335" y="2910542"/>
            <a:ext cx="3165230" cy="3456384"/>
          </a:xfrm>
          <a:prstGeom prst="rect">
            <a:avLst/>
          </a:prstGeom>
        </p:spPr>
      </p:pic>
    </p:spTree>
    <p:extLst>
      <p:ext uri="{BB962C8B-B14F-4D97-AF65-F5344CB8AC3E}">
        <p14:creationId xmlns:p14="http://schemas.microsoft.com/office/powerpoint/2010/main" val="2893500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文本框 3">
            <a:extLst>
              <a:ext uri="{FF2B5EF4-FFF2-40B4-BE49-F238E27FC236}">
                <a16:creationId xmlns:a16="http://schemas.microsoft.com/office/drawing/2014/main" id="{6FA28505-6535-4537-9BF5-7E0BD8A8D23A}"/>
              </a:ext>
            </a:extLst>
          </p:cNvPr>
          <p:cNvSpPr txBox="1"/>
          <p:nvPr/>
        </p:nvSpPr>
        <p:spPr>
          <a:xfrm>
            <a:off x="1429882" y="1441580"/>
            <a:ext cx="8900189" cy="2250937"/>
          </a:xfrm>
          <a:prstGeom prst="rect">
            <a:avLst/>
          </a:prstGeom>
          <a:noFill/>
        </p:spPr>
        <p:txBody>
          <a:bodyPr wrap="square" rtlCol="0">
            <a:spAutoFit/>
          </a:bodyPr>
          <a:lstStyle/>
          <a:p>
            <a:pPr defTabSz="1097280" eaLnBrk="0" fontAlgn="base" hangingPunct="0">
              <a:lnSpc>
                <a:spcPct val="150000"/>
              </a:lnSpc>
              <a:spcBef>
                <a:spcPct val="0"/>
              </a:spcBef>
              <a:spcAft>
                <a:spcPct val="0"/>
              </a:spcAft>
            </a:pPr>
            <a:r>
              <a:rPr lang="en-US" altLang="zh-CN" sz="1920" dirty="0">
                <a:solidFill>
                  <a:prstClr val="black"/>
                </a:solidFill>
                <a:latin typeface="Arial" panose="020B0604020202020204" pitchFamily="34" charset="0"/>
                <a:ea typeface="宋体" panose="02010600030101010101" pitchFamily="2" charset="-122"/>
              </a:rPr>
              <a:t>1</a:t>
            </a:r>
            <a:r>
              <a:rPr lang="zh-CN" altLang="en-US" sz="1920" dirty="0">
                <a:solidFill>
                  <a:prstClr val="black"/>
                </a:solidFill>
                <a:latin typeface="Arial" panose="020B0604020202020204" pitchFamily="34" charset="0"/>
                <a:ea typeface="宋体" panose="02010600030101010101" pitchFamily="2" charset="-122"/>
              </a:rPr>
              <a:t>、塔吊人员配备</a:t>
            </a:r>
            <a:endParaRPr lang="en-US" altLang="zh-CN" sz="1920" dirty="0">
              <a:solidFill>
                <a:prstClr val="black"/>
              </a:solidFill>
              <a:latin typeface="Arial" panose="020B0604020202020204" pitchFamily="34" charset="0"/>
              <a:ea typeface="宋体" panose="02010600030101010101" pitchFamily="2" charset="-122"/>
            </a:endParaRPr>
          </a:p>
          <a:p>
            <a:pPr defTabSz="1097280" eaLnBrk="0" fontAlgn="base" hangingPunct="0">
              <a:lnSpc>
                <a:spcPct val="150000"/>
              </a:lnSpc>
              <a:spcBef>
                <a:spcPct val="0"/>
              </a:spcBef>
              <a:spcAft>
                <a:spcPct val="0"/>
              </a:spcAft>
            </a:pPr>
            <a:r>
              <a:rPr lang="zh-CN" altLang="en-US" sz="1920" dirty="0">
                <a:solidFill>
                  <a:prstClr val="black"/>
                </a:solidFill>
                <a:latin typeface="Arial" panose="020B0604020202020204" pitchFamily="34" charset="0"/>
                <a:ea typeface="宋体" panose="02010600030101010101" pitchFamily="2" charset="-122"/>
              </a:rPr>
              <a:t>每台塔吊至少配备两名司机和一名信号工，司机和信号工必须严格执行</a:t>
            </a:r>
            <a:r>
              <a:rPr lang="en-US" altLang="zh-CN" sz="1920" dirty="0">
                <a:solidFill>
                  <a:prstClr val="black"/>
                </a:solidFill>
                <a:latin typeface="Arial" panose="020B0604020202020204" pitchFamily="34" charset="0"/>
                <a:ea typeface="宋体" panose="02010600030101010101" pitchFamily="2" charset="-122"/>
              </a:rPr>
              <a:t>JG/T100«</a:t>
            </a:r>
            <a:r>
              <a:rPr lang="zh-CN" altLang="en-US" sz="1920" dirty="0">
                <a:solidFill>
                  <a:prstClr val="black"/>
                </a:solidFill>
                <a:latin typeface="Arial" panose="020B0604020202020204" pitchFamily="34" charset="0"/>
                <a:ea typeface="宋体" panose="02010600030101010101" pitchFamily="2" charset="-122"/>
              </a:rPr>
              <a:t>塔式起重机操作使用规程</a:t>
            </a:r>
            <a:r>
              <a:rPr lang="en-US" altLang="zh-CN" sz="1920" dirty="0">
                <a:solidFill>
                  <a:prstClr val="black"/>
                </a:solidFill>
                <a:latin typeface="Arial" panose="020B0604020202020204" pitchFamily="34" charset="0"/>
                <a:ea typeface="宋体" panose="02010600030101010101" pitchFamily="2" charset="-122"/>
              </a:rPr>
              <a:t>»</a:t>
            </a:r>
            <a:r>
              <a:rPr lang="zh-CN" altLang="en-US" sz="1920" dirty="0">
                <a:solidFill>
                  <a:prstClr val="black"/>
                </a:solidFill>
                <a:latin typeface="Arial" panose="020B0604020202020204" pitchFamily="34" charset="0"/>
                <a:ea typeface="宋体" panose="02010600030101010101" pitchFamily="2" charset="-122"/>
              </a:rPr>
              <a:t>的有关规定。司机必须严格按照相应塔吊的使用手册提供的其中起重性能曲线表操作，严禁超载运行。非塔吊指挥人员，不得随意指挥塔吊司机工作。</a:t>
            </a:r>
            <a:endParaRPr lang="en-US" altLang="zh-CN" sz="1920" dirty="0">
              <a:solidFill>
                <a:prstClr val="black"/>
              </a:solidFill>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10652813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文本框 3">
            <a:extLst>
              <a:ext uri="{FF2B5EF4-FFF2-40B4-BE49-F238E27FC236}">
                <a16:creationId xmlns:a16="http://schemas.microsoft.com/office/drawing/2014/main" id="{6FA28505-6535-4537-9BF5-7E0BD8A8D23A}"/>
              </a:ext>
            </a:extLst>
          </p:cNvPr>
          <p:cNvSpPr txBox="1"/>
          <p:nvPr/>
        </p:nvSpPr>
        <p:spPr>
          <a:xfrm>
            <a:off x="1429882" y="1441580"/>
            <a:ext cx="8900189" cy="3583160"/>
          </a:xfrm>
          <a:prstGeom prst="rect">
            <a:avLst/>
          </a:prstGeom>
          <a:noFill/>
        </p:spPr>
        <p:txBody>
          <a:bodyPr wrap="square" rtlCol="0">
            <a:spAutoFit/>
          </a:bodyPr>
          <a:lstStyle/>
          <a:p>
            <a:pPr defTabSz="1097280" eaLnBrk="0" fontAlgn="base" hangingPunct="0">
              <a:lnSpc>
                <a:spcPct val="150000"/>
              </a:lnSpc>
              <a:spcBef>
                <a:spcPct val="0"/>
              </a:spcBef>
              <a:spcAft>
                <a:spcPct val="0"/>
              </a:spcAft>
            </a:pPr>
            <a:r>
              <a:rPr lang="en-US" altLang="zh-CN" sz="1920" dirty="0">
                <a:solidFill>
                  <a:prstClr val="black"/>
                </a:solidFill>
                <a:latin typeface="Arial" panose="020B0604020202020204" pitchFamily="34" charset="0"/>
                <a:ea typeface="宋体" panose="02010600030101010101" pitchFamily="2" charset="-122"/>
              </a:rPr>
              <a:t>1</a:t>
            </a:r>
            <a:r>
              <a:rPr lang="zh-CN" altLang="en-US" sz="1920" dirty="0">
                <a:solidFill>
                  <a:prstClr val="black"/>
                </a:solidFill>
                <a:latin typeface="Arial" panose="020B0604020202020204" pitchFamily="34" charset="0"/>
                <a:ea typeface="宋体" panose="02010600030101010101" pitchFamily="2" charset="-122"/>
              </a:rPr>
              <a:t>、高差控制：</a:t>
            </a:r>
          </a:p>
          <a:p>
            <a:pPr defTabSz="1097280" eaLnBrk="0" fontAlgn="base" hangingPunct="0">
              <a:lnSpc>
                <a:spcPct val="150000"/>
              </a:lnSpc>
              <a:spcBef>
                <a:spcPct val="0"/>
              </a:spcBef>
              <a:spcAft>
                <a:spcPct val="0"/>
              </a:spcAft>
            </a:pPr>
            <a:r>
              <a:rPr lang="zh-CN" altLang="en-US" sz="1920" dirty="0">
                <a:solidFill>
                  <a:prstClr val="black"/>
                </a:solidFill>
                <a:latin typeface="Arial" panose="020B0604020202020204" pitchFamily="34" charset="0"/>
                <a:ea typeface="宋体" panose="02010600030101010101" pitchFamily="2" charset="-122"/>
              </a:rPr>
              <a:t>群塔在运行过程中，如果塔式起重机间高差控制过小，有可能造成高位塔式起重机吊钩和低位塔式起重机吊臂碰撞。在群塔运行过程中应控制高位塔式起重机的大臂下限与低位塔式起重机的大臂上限之间的垂直距离≥</a:t>
            </a:r>
            <a:r>
              <a:rPr lang="en-US" altLang="zh-CN" sz="1920" dirty="0">
                <a:solidFill>
                  <a:prstClr val="black"/>
                </a:solidFill>
                <a:latin typeface="Arial" panose="020B0604020202020204" pitchFamily="34" charset="0"/>
                <a:ea typeface="宋体" panose="02010600030101010101" pitchFamily="2" charset="-122"/>
              </a:rPr>
              <a:t>2m</a:t>
            </a:r>
            <a:r>
              <a:rPr lang="zh-CN" altLang="en-US" sz="1920" dirty="0">
                <a:solidFill>
                  <a:prstClr val="black"/>
                </a:solidFill>
                <a:latin typeface="Arial" panose="020B0604020202020204" pitchFamily="34" charset="0"/>
                <a:ea typeface="宋体" panose="02010600030101010101" pitchFamily="2" charset="-122"/>
              </a:rPr>
              <a:t>。</a:t>
            </a:r>
            <a:endParaRPr lang="en-US" altLang="zh-CN" sz="1920" dirty="0">
              <a:solidFill>
                <a:prstClr val="black"/>
              </a:solidFill>
              <a:latin typeface="Arial" panose="020B0604020202020204" pitchFamily="34" charset="0"/>
              <a:ea typeface="宋体" panose="02010600030101010101" pitchFamily="2" charset="-122"/>
            </a:endParaRPr>
          </a:p>
          <a:p>
            <a:pPr defTabSz="1097280" eaLnBrk="0" fontAlgn="base" hangingPunct="0">
              <a:lnSpc>
                <a:spcPct val="150000"/>
              </a:lnSpc>
              <a:spcBef>
                <a:spcPct val="0"/>
              </a:spcBef>
              <a:spcAft>
                <a:spcPct val="0"/>
              </a:spcAft>
            </a:pPr>
            <a:r>
              <a:rPr lang="en-US" altLang="zh-CN" sz="1920" dirty="0">
                <a:solidFill>
                  <a:prstClr val="black"/>
                </a:solidFill>
                <a:latin typeface="Arial" panose="020B0604020202020204" pitchFamily="34" charset="0"/>
                <a:ea typeface="宋体" panose="02010600030101010101" pitchFamily="2" charset="-122"/>
              </a:rPr>
              <a:t>2</a:t>
            </a:r>
            <a:r>
              <a:rPr lang="zh-CN" altLang="en-US" sz="1920" dirty="0">
                <a:solidFill>
                  <a:prstClr val="black"/>
                </a:solidFill>
                <a:latin typeface="Arial" panose="020B0604020202020204" pitchFamily="34" charset="0"/>
                <a:ea typeface="宋体" panose="02010600030101010101" pitchFamily="2" charset="-122"/>
              </a:rPr>
              <a:t>、间距控制：</a:t>
            </a:r>
          </a:p>
          <a:p>
            <a:pPr defTabSz="1097280" eaLnBrk="0" fontAlgn="base" hangingPunct="0">
              <a:lnSpc>
                <a:spcPct val="150000"/>
              </a:lnSpc>
              <a:spcBef>
                <a:spcPct val="0"/>
              </a:spcBef>
              <a:spcAft>
                <a:spcPct val="0"/>
              </a:spcAft>
            </a:pPr>
            <a:r>
              <a:rPr lang="zh-CN" altLang="en-US" sz="1920" dirty="0">
                <a:solidFill>
                  <a:prstClr val="black"/>
                </a:solidFill>
                <a:latin typeface="Arial" panose="020B0604020202020204" pitchFamily="34" charset="0"/>
                <a:ea typeface="宋体" panose="02010600030101010101" pitchFamily="2" charset="-122"/>
              </a:rPr>
              <a:t>两台起重机之间的最小架设距离应保证处于低位的起重机臂架端部与另一台起重机之间的塔身之间至少有 </a:t>
            </a:r>
            <a:r>
              <a:rPr lang="en-US" altLang="zh-CN" sz="1920" dirty="0">
                <a:solidFill>
                  <a:prstClr val="black"/>
                </a:solidFill>
                <a:latin typeface="Arial" panose="020B0604020202020204" pitchFamily="34" charset="0"/>
                <a:ea typeface="宋体" panose="02010600030101010101" pitchFamily="2" charset="-122"/>
              </a:rPr>
              <a:t>2m </a:t>
            </a:r>
            <a:r>
              <a:rPr lang="zh-CN" altLang="en-US" sz="1920" dirty="0">
                <a:solidFill>
                  <a:prstClr val="black"/>
                </a:solidFill>
                <a:latin typeface="Arial" panose="020B0604020202020204" pitchFamily="34" charset="0"/>
                <a:ea typeface="宋体" panose="02010600030101010101" pitchFamily="2" charset="-122"/>
              </a:rPr>
              <a:t>的距离。</a:t>
            </a:r>
          </a:p>
          <a:p>
            <a:pPr defTabSz="1097280" eaLnBrk="0" fontAlgn="base" hangingPunct="0">
              <a:lnSpc>
                <a:spcPct val="150000"/>
              </a:lnSpc>
              <a:spcBef>
                <a:spcPct val="0"/>
              </a:spcBef>
              <a:spcAft>
                <a:spcPct val="0"/>
              </a:spcAft>
            </a:pPr>
            <a:endParaRPr lang="zh-CN" altLang="en-US" sz="1920" dirty="0">
              <a:solidFill>
                <a:prstClr val="black"/>
              </a:solidFill>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225262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文本框 3">
            <a:extLst>
              <a:ext uri="{FF2B5EF4-FFF2-40B4-BE49-F238E27FC236}">
                <a16:creationId xmlns:a16="http://schemas.microsoft.com/office/drawing/2014/main" id="{6FA28505-6535-4537-9BF5-7E0BD8A8D23A}"/>
              </a:ext>
            </a:extLst>
          </p:cNvPr>
          <p:cNvSpPr txBox="1"/>
          <p:nvPr/>
        </p:nvSpPr>
        <p:spPr>
          <a:xfrm>
            <a:off x="1429882" y="1441580"/>
            <a:ext cx="8900189" cy="2250937"/>
          </a:xfrm>
          <a:prstGeom prst="rect">
            <a:avLst/>
          </a:prstGeom>
          <a:noFill/>
        </p:spPr>
        <p:txBody>
          <a:bodyPr wrap="square" rtlCol="0">
            <a:spAutoFit/>
          </a:bodyPr>
          <a:lstStyle/>
          <a:p>
            <a:pPr defTabSz="1097280" eaLnBrk="0" fontAlgn="base" hangingPunct="0">
              <a:lnSpc>
                <a:spcPct val="150000"/>
              </a:lnSpc>
              <a:spcBef>
                <a:spcPct val="0"/>
              </a:spcBef>
              <a:spcAft>
                <a:spcPct val="0"/>
              </a:spcAft>
            </a:pPr>
            <a:r>
              <a:rPr lang="en-US" altLang="zh-CN" sz="1920" dirty="0">
                <a:solidFill>
                  <a:prstClr val="black"/>
                </a:solidFill>
                <a:latin typeface="Arial" panose="020B0604020202020204" pitchFamily="34" charset="0"/>
                <a:ea typeface="宋体" panose="02010600030101010101" pitchFamily="2" charset="-122"/>
              </a:rPr>
              <a:t>3</a:t>
            </a:r>
            <a:r>
              <a:rPr lang="zh-CN" altLang="en-US" sz="1920" dirty="0">
                <a:solidFill>
                  <a:prstClr val="black"/>
                </a:solidFill>
                <a:latin typeface="Arial" panose="020B0604020202020204" pitchFamily="34" charset="0"/>
                <a:ea typeface="宋体" panose="02010600030101010101" pitchFamily="2" charset="-122"/>
              </a:rPr>
              <a:t>、除了在垂直方向采取高差错位的方式避免塔式起重机发生碰撞以外，塔式起重机还需要防止低位塔式起重机的起重臂与高位塔式起重机的起重钢丝绳或吊物发生碰撞。另外塔式起重机本身属于特种设备，机械作业时危险性较大，因此应编制</a:t>
            </a:r>
            <a:r>
              <a:rPr lang="en-US" altLang="zh-CN" sz="1920" dirty="0">
                <a:solidFill>
                  <a:prstClr val="black"/>
                </a:solidFill>
                <a:latin typeface="Arial" panose="020B0604020202020204" pitchFamily="34" charset="0"/>
                <a:ea typeface="宋体" panose="02010600030101010101" pitchFamily="2" charset="-122"/>
              </a:rPr>
              <a:t>《</a:t>
            </a:r>
            <a:r>
              <a:rPr lang="zh-CN" altLang="en-US" sz="1920" dirty="0">
                <a:solidFill>
                  <a:prstClr val="black"/>
                </a:solidFill>
                <a:latin typeface="Arial" panose="020B0604020202020204" pitchFamily="34" charset="0"/>
                <a:ea typeface="宋体" panose="02010600030101010101" pitchFamily="2" charset="-122"/>
              </a:rPr>
              <a:t>群塔作业方案</a:t>
            </a:r>
            <a:r>
              <a:rPr lang="en-US" altLang="zh-CN" sz="1920" dirty="0">
                <a:solidFill>
                  <a:prstClr val="black"/>
                </a:solidFill>
                <a:latin typeface="Arial" panose="020B0604020202020204" pitchFamily="34" charset="0"/>
                <a:ea typeface="宋体" panose="02010600030101010101" pitchFamily="2" charset="-122"/>
              </a:rPr>
              <a:t>》</a:t>
            </a:r>
            <a:r>
              <a:rPr lang="zh-CN" altLang="en-US" sz="1920" dirty="0">
                <a:solidFill>
                  <a:prstClr val="black"/>
                </a:solidFill>
                <a:latin typeface="Arial" panose="020B0604020202020204" pitchFamily="34" charset="0"/>
                <a:ea typeface="宋体" panose="02010600030101010101" pitchFamily="2" charset="-122"/>
              </a:rPr>
              <a:t>对塔式起重机的安装、使用和管理进行统一的规划和安排，确定选型、布置位置和安装高度。</a:t>
            </a:r>
          </a:p>
        </p:txBody>
      </p:sp>
      <p:pic>
        <p:nvPicPr>
          <p:cNvPr id="3" name="图片 2">
            <a:extLst>
              <a:ext uri="{FF2B5EF4-FFF2-40B4-BE49-F238E27FC236}">
                <a16:creationId xmlns:a16="http://schemas.microsoft.com/office/drawing/2014/main" id="{0815FB25-9E4F-49F0-93CB-7EF7B003E37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6656" t="14721" r="9680" b="10940"/>
          <a:stretch/>
        </p:blipFill>
        <p:spPr>
          <a:xfrm>
            <a:off x="5231904" y="3255854"/>
            <a:ext cx="4376593" cy="3111072"/>
          </a:xfrm>
          <a:prstGeom prst="rect">
            <a:avLst/>
          </a:prstGeom>
        </p:spPr>
      </p:pic>
    </p:spTree>
    <p:extLst>
      <p:ext uri="{BB962C8B-B14F-4D97-AF65-F5344CB8AC3E}">
        <p14:creationId xmlns:p14="http://schemas.microsoft.com/office/powerpoint/2010/main" val="29261300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图示 4">
            <a:extLst>
              <a:ext uri="{FF2B5EF4-FFF2-40B4-BE49-F238E27FC236}">
                <a16:creationId xmlns:a16="http://schemas.microsoft.com/office/drawing/2014/main" id="{0E10BAC7-3E4B-4F6F-9D1D-312F20BB6FD3}"/>
              </a:ext>
            </a:extLst>
          </p:cNvPr>
          <p:cNvGraphicFramePr/>
          <p:nvPr/>
        </p:nvGraphicFramePr>
        <p:xfrm>
          <a:off x="133738" y="838080"/>
          <a:ext cx="7805261" cy="450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文本框 3">
            <a:extLst>
              <a:ext uri="{FF2B5EF4-FFF2-40B4-BE49-F238E27FC236}">
                <a16:creationId xmlns:a16="http://schemas.microsoft.com/office/drawing/2014/main" id="{6FA28505-6535-4537-9BF5-7E0BD8A8D23A}"/>
              </a:ext>
            </a:extLst>
          </p:cNvPr>
          <p:cNvSpPr txBox="1"/>
          <p:nvPr/>
        </p:nvSpPr>
        <p:spPr>
          <a:xfrm>
            <a:off x="1429882" y="1441580"/>
            <a:ext cx="8900189" cy="1364541"/>
          </a:xfrm>
          <a:prstGeom prst="rect">
            <a:avLst/>
          </a:prstGeom>
          <a:noFill/>
        </p:spPr>
        <p:txBody>
          <a:bodyPr wrap="square" rtlCol="0">
            <a:spAutoFit/>
          </a:bodyPr>
          <a:lstStyle/>
          <a:p>
            <a:pPr defTabSz="1097280" eaLnBrk="0" fontAlgn="base" hangingPunct="0">
              <a:lnSpc>
                <a:spcPct val="150000"/>
              </a:lnSpc>
              <a:spcBef>
                <a:spcPct val="0"/>
              </a:spcBef>
              <a:spcAft>
                <a:spcPct val="0"/>
              </a:spcAft>
            </a:pPr>
            <a:r>
              <a:rPr lang="zh-CN" altLang="en-US" sz="1920" dirty="0">
                <a:solidFill>
                  <a:prstClr val="black"/>
                </a:solidFill>
                <a:latin typeface="Arial" panose="020B0604020202020204" pitchFamily="34" charset="0"/>
                <a:ea typeface="宋体" panose="02010600030101010101" pitchFamily="2" charset="-122"/>
              </a:rPr>
              <a:t>塔吊拆除时应先将塔吊旋转至平行主楼长度方向，首先利用塔机自身降落到初装位置，然后配合汽车吊将各部分拆卸下来。汽车吊选型根据塔吊各组件最大重量、最大提升高度以及汽车吊工作幅度等因素进行选型。</a:t>
            </a:r>
          </a:p>
        </p:txBody>
      </p:sp>
      <p:pic>
        <p:nvPicPr>
          <p:cNvPr id="3" name="图片 2">
            <a:extLst>
              <a:ext uri="{FF2B5EF4-FFF2-40B4-BE49-F238E27FC236}">
                <a16:creationId xmlns:a16="http://schemas.microsoft.com/office/drawing/2014/main" id="{A4C44C16-51E7-4858-A190-1330C2850250}"/>
              </a:ext>
            </a:extLst>
          </p:cNvPr>
          <p:cNvPicPr>
            <a:picLocks noChangeAspect="1"/>
          </p:cNvPicPr>
          <p:nvPr/>
        </p:nvPicPr>
        <p:blipFill rotWithShape="1">
          <a:blip r:embed="rId8">
            <a:extLst>
              <a:ext uri="{28A0092B-C50C-407E-A947-70E740481C1C}">
                <a14:useLocalDpi xmlns:a14="http://schemas.microsoft.com/office/drawing/2010/main" val="0"/>
              </a:ext>
            </a:extLst>
          </a:blip>
          <a:srcRect l="11868" t="23540" r="13584" b="63860"/>
          <a:stretch/>
        </p:blipFill>
        <p:spPr>
          <a:xfrm>
            <a:off x="1429881" y="3169771"/>
            <a:ext cx="6135082" cy="2246650"/>
          </a:xfrm>
          <a:prstGeom prst="rect">
            <a:avLst/>
          </a:prstGeom>
        </p:spPr>
      </p:pic>
      <p:pic>
        <p:nvPicPr>
          <p:cNvPr id="7" name="图片 6">
            <a:extLst>
              <a:ext uri="{FF2B5EF4-FFF2-40B4-BE49-F238E27FC236}">
                <a16:creationId xmlns:a16="http://schemas.microsoft.com/office/drawing/2014/main" id="{E502B963-69FA-4F0B-9350-A9870EFE344E}"/>
              </a:ext>
            </a:extLst>
          </p:cNvPr>
          <p:cNvPicPr>
            <a:picLocks noChangeAspect="1"/>
          </p:cNvPicPr>
          <p:nvPr/>
        </p:nvPicPr>
        <p:blipFill rotWithShape="1">
          <a:blip r:embed="rId9">
            <a:extLst>
              <a:ext uri="{28A0092B-C50C-407E-A947-70E740481C1C}">
                <a14:useLocalDpi xmlns:a14="http://schemas.microsoft.com/office/drawing/2010/main" val="0"/>
              </a:ext>
            </a:extLst>
          </a:blip>
          <a:srcRect l="44540" t="41187" r="14511" b="38569"/>
          <a:stretch/>
        </p:blipFill>
        <p:spPr>
          <a:xfrm>
            <a:off x="7305735" y="2806392"/>
            <a:ext cx="2937926" cy="3146929"/>
          </a:xfrm>
          <a:prstGeom prst="rect">
            <a:avLst/>
          </a:prstGeom>
        </p:spPr>
      </p:pic>
    </p:spTree>
    <p:extLst>
      <p:ext uri="{BB962C8B-B14F-4D97-AF65-F5344CB8AC3E}">
        <p14:creationId xmlns:p14="http://schemas.microsoft.com/office/powerpoint/2010/main" val="303028780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TEMPLATE_TOPIC_ID" val="2869567"/>
  <p:tag name="KSO_WM_TEMPLATE_OUTLINE_ID" val="15"/>
  <p:tag name="KSO_WM_TEMPLATE_SCENE_ID" val="1"/>
  <p:tag name="KSO_WM_TEMPLATE_JOB_ID" val="2"/>
  <p:tag name="KSO_WM_TEMPLATE_TOPIC_DEFAULT"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1554</Words>
  <Application>Microsoft Office PowerPoint</Application>
  <PresentationFormat>宽屏</PresentationFormat>
  <Paragraphs>104</Paragraphs>
  <Slides>17</Slides>
  <Notes>17</Notes>
  <HiddenSlides>0</HiddenSlides>
  <MMClips>0</MMClips>
  <ScaleCrop>false</ScaleCrop>
  <HeadingPairs>
    <vt:vector size="6" baseType="variant">
      <vt:variant>
        <vt:lpstr>已用的字体</vt:lpstr>
      </vt:variant>
      <vt:variant>
        <vt:i4>8</vt:i4>
      </vt:variant>
      <vt:variant>
        <vt:lpstr>主题</vt:lpstr>
      </vt:variant>
      <vt:variant>
        <vt:i4>3</vt:i4>
      </vt:variant>
      <vt:variant>
        <vt:lpstr>幻灯片标题</vt:lpstr>
      </vt:variant>
      <vt:variant>
        <vt:i4>17</vt:i4>
      </vt:variant>
    </vt:vector>
  </HeadingPairs>
  <TitlesOfParts>
    <vt:vector size="28" baseType="lpstr">
      <vt:lpstr>等线</vt:lpstr>
      <vt:lpstr>等线 Light</vt:lpstr>
      <vt:lpstr>黑体</vt:lpstr>
      <vt:lpstr>宋体</vt:lpstr>
      <vt:lpstr>微软雅黑</vt:lpstr>
      <vt:lpstr>Arial</vt:lpstr>
      <vt:lpstr>Calibri</vt:lpstr>
      <vt:lpstr>Times New Roman</vt:lpstr>
      <vt:lpstr>Office 主题​​</vt:lpstr>
      <vt:lpstr>1_Office 主题​​</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赵卫</dc:creator>
  <cp:lastModifiedBy>赵卫</cp:lastModifiedBy>
  <cp:revision>2</cp:revision>
  <dcterms:created xsi:type="dcterms:W3CDTF">2021-08-23T14:34:37Z</dcterms:created>
  <dcterms:modified xsi:type="dcterms:W3CDTF">2021-08-23T14:39:48Z</dcterms:modified>
</cp:coreProperties>
</file>