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notesSlides/notesSlide2.xml" ContentType="application/vnd.openxmlformats-officedocument.presentationml.notesSlide+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bookmarkIdSeed="3">
  <p:sldMasterIdLst>
    <p:sldMasterId id="2147483648" r:id="rId1"/>
  </p:sldMasterIdLst>
  <p:notesMasterIdLst>
    <p:notesMasterId r:id="rId14"/>
  </p:notesMasterIdLst>
  <p:sldIdLst>
    <p:sldId id="2931" r:id="rId2"/>
    <p:sldId id="3031" r:id="rId3"/>
    <p:sldId id="3027" r:id="rId4"/>
    <p:sldId id="3036" r:id="rId5"/>
    <p:sldId id="3040" r:id="rId6"/>
    <p:sldId id="3041" r:id="rId7"/>
    <p:sldId id="3039" r:id="rId8"/>
    <p:sldId id="3049" r:id="rId9"/>
    <p:sldId id="3047" r:id="rId10"/>
    <p:sldId id="3054" r:id="rId11"/>
    <p:sldId id="3055" r:id="rId12"/>
    <p:sldId id="3046" r:id="rId13"/>
  </p:sldIdLst>
  <p:sldSz cx="9144000" cy="5715000" type="screen16x10"/>
  <p:notesSz cx="6858000" cy="9144000"/>
  <p:defaultTextStyle>
    <a:defPPr>
      <a:defRPr lang="zh-CN"/>
    </a:defPPr>
    <a:lvl1pPr algn="l" rtl="0" eaLnBrk="0" fontAlgn="base" hangingPunct="0">
      <a:spcBef>
        <a:spcPct val="0"/>
      </a:spcBef>
      <a:spcAft>
        <a:spcPct val="0"/>
      </a:spcAft>
      <a:buFont typeface="Arial" panose="020B0604020202020204" pitchFamily="34" charset="0"/>
      <a:defRPr i="1" kern="1200">
        <a:solidFill>
          <a:schemeClr val="tx1"/>
        </a:solidFill>
        <a:latin typeface="Arial" panose="020B060402020202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i="1" kern="1200">
        <a:solidFill>
          <a:schemeClr val="tx1"/>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i="1" kern="1200">
        <a:solidFill>
          <a:schemeClr val="tx1"/>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i="1" kern="1200">
        <a:solidFill>
          <a:schemeClr val="tx1"/>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i="1"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i="1"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i="1"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i="1"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i="1"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600">
          <p15:clr>
            <a:srgbClr val="A4A3A4"/>
          </p15:clr>
        </p15:guide>
        <p15:guide id="2" pos="2918">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马 云飞" initials="" lastIdx="9" clrIdx="0"/>
  <p:cmAuthor id="7" name="Microsoft Office 用户" initials="Office [2]" lastIdx="1" clrIdx="7"/>
  <p:cmAuthor id="1" name="纪海明" initials="纪海明" lastIdx="8" clrIdx="1"/>
  <p:cmAuthor id="2" name="sany" initials="s" lastIdx="3" clrIdx="2"/>
  <p:cmAuthor id="3" name="马云飞" initials="W用" lastIdx="6" clrIdx="3"/>
  <p:cmAuthor id="4" name="dell" initials="d" lastIdx="1" clrIdx="4"/>
  <p:cmAuthor id="5" name="杨逸" initials="杨逸" lastIdx="7" clrIdx="5"/>
</p:cm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F5350"/>
    <a:srgbClr val="0001FE"/>
    <a:srgbClr val="D61AC4"/>
    <a:srgbClr val="EF7701"/>
    <a:srgbClr val="FF00FF"/>
    <a:srgbClr val="FFC000"/>
    <a:srgbClr val="FF7F00"/>
    <a:srgbClr val="FFBF00"/>
    <a:srgbClr val="93CDDD"/>
    <a:srgbClr val="4F81B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319" autoAdjust="0"/>
    <p:restoredTop sz="83824" autoAdjust="0"/>
  </p:normalViewPr>
  <p:slideViewPr>
    <p:cSldViewPr>
      <p:cViewPr varScale="1">
        <p:scale>
          <a:sx n="86" d="100"/>
          <a:sy n="86" d="100"/>
        </p:scale>
        <p:origin x="1026" y="84"/>
      </p:cViewPr>
      <p:guideLst>
        <p:guide orient="horz" pos="3600"/>
        <p:guide pos="2918"/>
      </p:guideLst>
    </p:cSldViewPr>
  </p:slideViewPr>
  <p:outlineViewPr>
    <p:cViewPr>
      <p:scale>
        <a:sx n="100" d="100"/>
        <a:sy n="100" d="100"/>
      </p:scale>
      <p:origin x="0" y="-6250"/>
    </p:cViewPr>
  </p:outlineViewPr>
  <p:notesTextViewPr>
    <p:cViewPr>
      <p:scale>
        <a:sx n="75" d="100"/>
        <a:sy n="75" d="100"/>
      </p:scale>
      <p:origin x="0" y="0"/>
    </p:cViewPr>
  </p:notesTextViewPr>
  <p:sorterViewPr>
    <p:cViewPr>
      <p:scale>
        <a:sx n="200" d="100"/>
        <a:sy n="200" d="100"/>
      </p:scale>
      <p:origin x="0" y="-1862"/>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hdr" sz="quarter" idx="4294967295"/>
          </p:nvPr>
        </p:nvSpPr>
        <p:spPr bwMode="auto">
          <a:xfrm>
            <a:off x="0" y="0"/>
            <a:ext cx="2971800" cy="457200"/>
          </a:xfrm>
          <a:prstGeom prst="rect">
            <a:avLst/>
          </a:prstGeom>
          <a:noFill/>
          <a:ln w="9525">
            <a:noFill/>
            <a:miter lim="800000"/>
          </a:ln>
        </p:spPr>
        <p:txBody>
          <a:bodyPr vert="horz" wrap="square" lIns="91440" tIns="45720" rIns="91440" bIns="45720" numCol="1" anchor="t" anchorCtr="0" compatLnSpc="1"/>
          <a:lstStyle>
            <a:lvl1pPr>
              <a:buFont typeface="Arial" panose="020B0604020202020204" pitchFamily="34" charset="0"/>
              <a:buNone/>
              <a:defRPr sz="1200" i="0" smtClean="0">
                <a:latin typeface="Arial" panose="020B0604020202020204" pitchFamily="34" charset="0"/>
                <a:ea typeface="华文细黑" panose="02010600040101010101" pitchFamily="2" charset="-122"/>
              </a:defRPr>
            </a:lvl1pPr>
          </a:lstStyle>
          <a:p>
            <a:pPr>
              <a:defRPr/>
            </a:pPr>
            <a:endParaRPr lang="zh-CN" altLang="zh-CN"/>
          </a:p>
        </p:txBody>
      </p:sp>
      <p:sp>
        <p:nvSpPr>
          <p:cNvPr id="2051" name="Rectangle 3"/>
          <p:cNvSpPr>
            <a:spLocks noGrp="1" noChangeArrowheads="1"/>
          </p:cNvSpPr>
          <p:nvPr>
            <p:ph type="dt" idx="1"/>
          </p:nvPr>
        </p:nvSpPr>
        <p:spPr bwMode="auto">
          <a:xfrm>
            <a:off x="3884613" y="0"/>
            <a:ext cx="2971800" cy="457200"/>
          </a:xfrm>
          <a:prstGeom prst="rect">
            <a:avLst/>
          </a:prstGeom>
          <a:noFill/>
          <a:ln w="9525">
            <a:noFill/>
            <a:miter lim="800000"/>
          </a:ln>
        </p:spPr>
        <p:txBody>
          <a:bodyPr vert="horz" wrap="square" lIns="91440" tIns="45720" rIns="91440" bIns="45720" numCol="1" anchor="t" anchorCtr="0" compatLnSpc="1"/>
          <a:lstStyle>
            <a:lvl1pPr algn="r">
              <a:buFont typeface="Arial" panose="020B0604020202020204" pitchFamily="34" charset="0"/>
              <a:buNone/>
              <a:defRPr sz="1200" i="0" smtClean="0">
                <a:latin typeface="Arial" panose="020B0604020202020204" pitchFamily="34" charset="0"/>
                <a:ea typeface="华文细黑" panose="02010600040101010101" pitchFamily="2" charset="-122"/>
              </a:defRPr>
            </a:lvl1pPr>
          </a:lstStyle>
          <a:p>
            <a:pPr>
              <a:defRPr/>
            </a:pPr>
            <a:endParaRPr lang="zh-CN" altLang="zh-CN"/>
          </a:p>
        </p:txBody>
      </p:sp>
      <p:sp>
        <p:nvSpPr>
          <p:cNvPr id="37892" name="Rectangle 4"/>
          <p:cNvSpPr>
            <a:spLocks noGrp="1" noRot="1" noChangeAspect="1" noChangeArrowheads="1"/>
          </p:cNvSpPr>
          <p:nvPr>
            <p:ph type="sldImg" idx="2"/>
          </p:nvPr>
        </p:nvSpPr>
        <p:spPr bwMode="auto">
          <a:xfrm>
            <a:off x="685800" y="685800"/>
            <a:ext cx="5486400" cy="3429000"/>
          </a:xfrm>
          <a:prstGeom prst="rect">
            <a:avLst/>
          </a:prstGeom>
          <a:noFill/>
          <a:ln w="9525">
            <a:noFill/>
            <a:miter lim="800000"/>
          </a:ln>
        </p:spPr>
      </p:sp>
      <p:sp>
        <p:nvSpPr>
          <p:cNvPr id="2053" name="Rectangle 5"/>
          <p:cNvSpPr>
            <a:spLocks noGrp="1" noRot="1" noChangeAspect="1" noChangeArrowheads="1"/>
          </p:cNvSpPr>
          <p:nvPr/>
        </p:nvSpPr>
        <p:spPr bwMode="auto">
          <a:xfrm>
            <a:off x="685800" y="4343400"/>
            <a:ext cx="5486400" cy="4114800"/>
          </a:xfrm>
          <a:prstGeom prst="rect">
            <a:avLst/>
          </a:prstGeom>
          <a:noFill/>
          <a:ln w="9525">
            <a:noFill/>
            <a:miter lim="800000"/>
          </a:ln>
        </p:spPr>
        <p:txBody>
          <a:bodyPr/>
          <a:lstStyle/>
          <a:p>
            <a:pPr defTabSz="0">
              <a:spcBef>
                <a:spcPct val="30000"/>
              </a:spcBef>
              <a:buFontTx/>
              <a:buNone/>
              <a:defRPr/>
            </a:pPr>
            <a:r>
              <a:rPr lang="zh-CN" altLang="en-US" sz="1200" i="0">
                <a:latin typeface="Arial" panose="020B0604020202020204" pitchFamily="34" charset="0"/>
              </a:rPr>
              <a:t>单击此处编辑母版文本样式</a:t>
            </a:r>
          </a:p>
          <a:p>
            <a:pPr defTabSz="0">
              <a:spcBef>
                <a:spcPct val="30000"/>
              </a:spcBef>
              <a:buFontTx/>
              <a:buNone/>
              <a:defRPr/>
            </a:pPr>
            <a:r>
              <a:rPr lang="zh-CN" altLang="en-US" sz="1200" i="0">
                <a:latin typeface="Arial" panose="020B0604020202020204" pitchFamily="34" charset="0"/>
              </a:rPr>
              <a:t>第二级</a:t>
            </a:r>
          </a:p>
          <a:p>
            <a:pPr defTabSz="0">
              <a:spcBef>
                <a:spcPct val="30000"/>
              </a:spcBef>
              <a:buFontTx/>
              <a:buNone/>
              <a:defRPr/>
            </a:pPr>
            <a:r>
              <a:rPr lang="zh-CN" altLang="en-US" sz="1200" i="0">
                <a:latin typeface="Arial" panose="020B0604020202020204" pitchFamily="34" charset="0"/>
              </a:rPr>
              <a:t>第三级</a:t>
            </a:r>
          </a:p>
          <a:p>
            <a:pPr defTabSz="0">
              <a:spcBef>
                <a:spcPct val="30000"/>
              </a:spcBef>
              <a:buFontTx/>
              <a:buNone/>
              <a:defRPr/>
            </a:pPr>
            <a:r>
              <a:rPr lang="zh-CN" altLang="en-US" sz="1200" i="0">
                <a:latin typeface="Arial" panose="020B0604020202020204" pitchFamily="34" charset="0"/>
              </a:rPr>
              <a:t>第四级</a:t>
            </a:r>
          </a:p>
          <a:p>
            <a:pPr defTabSz="0">
              <a:spcBef>
                <a:spcPct val="30000"/>
              </a:spcBef>
              <a:buFontTx/>
              <a:buNone/>
              <a:defRPr/>
            </a:pPr>
            <a:r>
              <a:rPr lang="zh-CN" altLang="en-US" sz="1200" i="0">
                <a:latin typeface="Arial" panose="020B0604020202020204" pitchFamily="34" charset="0"/>
              </a:rPr>
              <a:t>第五级</a:t>
            </a:r>
          </a:p>
        </p:txBody>
      </p:sp>
      <p:sp>
        <p:nvSpPr>
          <p:cNvPr id="2054" name="Rectangle 6"/>
          <p:cNvSpPr>
            <a:spLocks noGrp="1" noChangeArrowheads="1"/>
          </p:cNvSpPr>
          <p:nvPr>
            <p:ph type="ftr" sz="quarter" idx="4"/>
          </p:nvPr>
        </p:nvSpPr>
        <p:spPr bwMode="auto">
          <a:xfrm>
            <a:off x="0" y="8685213"/>
            <a:ext cx="2971800" cy="457200"/>
          </a:xfrm>
          <a:prstGeom prst="rect">
            <a:avLst/>
          </a:prstGeom>
          <a:noFill/>
          <a:ln w="9525">
            <a:noFill/>
            <a:miter lim="800000"/>
          </a:ln>
        </p:spPr>
        <p:txBody>
          <a:bodyPr vert="horz" wrap="square" lIns="91440" tIns="45720" rIns="91440" bIns="45720" numCol="1" anchor="b" anchorCtr="0" compatLnSpc="1"/>
          <a:lstStyle>
            <a:lvl1pPr>
              <a:buFont typeface="Arial" panose="020B0604020202020204" pitchFamily="34" charset="0"/>
              <a:buNone/>
              <a:defRPr sz="1200" i="0" smtClean="0">
                <a:latin typeface="Arial" panose="020B0604020202020204" pitchFamily="34" charset="0"/>
                <a:ea typeface="华文细黑" panose="02010600040101010101" pitchFamily="2" charset="-122"/>
              </a:defRPr>
            </a:lvl1pPr>
          </a:lstStyle>
          <a:p>
            <a:pPr>
              <a:defRPr/>
            </a:pPr>
            <a:endParaRPr lang="zh-CN" altLang="zh-CN"/>
          </a:p>
        </p:txBody>
      </p:sp>
      <p:sp>
        <p:nvSpPr>
          <p:cNvPr id="2055" name="Rectangle 7"/>
          <p:cNvSpPr>
            <a:spLocks noGrp="1" noChangeArrowheads="1"/>
          </p:cNvSpPr>
          <p:nvPr>
            <p:ph type="sldNum" sz="quarter" idx="5"/>
          </p:nvPr>
        </p:nvSpPr>
        <p:spPr bwMode="auto">
          <a:xfrm>
            <a:off x="3884613" y="8685213"/>
            <a:ext cx="2971800" cy="457200"/>
          </a:xfrm>
          <a:prstGeom prst="rect">
            <a:avLst/>
          </a:prstGeom>
          <a:noFill/>
          <a:ln w="9525">
            <a:noFill/>
            <a:miter lim="800000"/>
          </a:ln>
        </p:spPr>
        <p:txBody>
          <a:bodyPr vert="horz" wrap="square" lIns="91440" tIns="45720" rIns="91440" bIns="45720" numCol="1" anchor="b" anchorCtr="0" compatLnSpc="1"/>
          <a:lstStyle>
            <a:lvl1pPr algn="r">
              <a:buFont typeface="Arial" panose="020B0604020202020204" pitchFamily="34" charset="0"/>
              <a:buNone/>
              <a:defRPr smtClean="0">
                <a:latin typeface="Arial" panose="020B0604020202020204" pitchFamily="34" charset="0"/>
                <a:ea typeface="华文细黑" panose="02010600040101010101" pitchFamily="2" charset="-122"/>
              </a:defRPr>
            </a:lvl1pPr>
          </a:lstStyle>
          <a:p>
            <a:pPr>
              <a:defRPr/>
            </a:pPr>
            <a:fld id="{CC3434FA-DBA5-4E25-AEAC-7B935493CF92}" type="slidenum">
              <a:rPr lang="en-US"/>
              <a:t>‹#›</a:t>
            </a:fld>
            <a:endParaRPr lang="en-US" sz="1200" i="0"/>
          </a:p>
        </p:txBody>
      </p:sp>
    </p:spTree>
  </p:cSld>
  <p:clrMap bg1="lt1" tx1="dk1" bg2="lt2" tx2="dk2" accent1="accent1" accent2="accent2" accent3="accent3" accent4="accent4" accent5="accent5" accent6="accent6" hlink="hlink" folHlink="folHlink"/>
  <p:notesStyle>
    <a:lvl1pPr algn="l" defTabSz="0"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defTabSz="0"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defTabSz="0"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defTabSz="0"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defTabSz="0"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zh-CN" sz="1200" kern="1200" dirty="0">
              <a:solidFill>
                <a:schemeClr val="tx1"/>
              </a:solidFill>
              <a:effectLst/>
              <a:latin typeface="Arial" panose="020B0604020202020204" pitchFamily="34" charset="0"/>
              <a:ea typeface="+mn-ea"/>
              <a:cs typeface="+mn-cs"/>
              <a:sym typeface="Arial" panose="020B0604020202020204"/>
            </a:endParaRPr>
          </a:p>
        </p:txBody>
      </p:sp>
      <p:sp>
        <p:nvSpPr>
          <p:cNvPr id="4" name="灯片编号占位符 3"/>
          <p:cNvSpPr>
            <a:spLocks noGrp="1"/>
          </p:cNvSpPr>
          <p:nvPr>
            <p:ph type="sldNum" sz="quarter" idx="10"/>
          </p:nvPr>
        </p:nvSpPr>
        <p:spPr/>
        <p:txBody>
          <a:bodyPr/>
          <a:lstStyle/>
          <a:p>
            <a:pPr>
              <a:defRPr/>
            </a:pPr>
            <a:fld id="{CC3434FA-DBA5-4E25-AEAC-7B935493CF92}" type="slidenum">
              <a:rPr lang="en-US" smtClean="0"/>
              <a:t>1</a:t>
            </a:fld>
            <a:endParaRPr lang="en-US" sz="1200" i="0"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685800"/>
            <a:ext cx="5486400" cy="3429000"/>
          </a:xfrm>
        </p:spPr>
      </p:sp>
      <p:sp>
        <p:nvSpPr>
          <p:cNvPr id="3" name="备注占位符 2"/>
          <p:cNvSpPr>
            <a:spLocks noGrp="1"/>
          </p:cNvSpPr>
          <p:nvPr>
            <p:ph type="body" idx="1"/>
          </p:nvPr>
        </p:nvSpPr>
        <p:spPr>
          <a:xfrm>
            <a:off x="685800" y="4343400"/>
            <a:ext cx="5486400" cy="4114800"/>
          </a:xfrm>
          <a:prstGeom prst="rect">
            <a:avLst/>
          </a:prstGeom>
        </p:spPr>
        <p:txBody>
          <a:bodyPr/>
          <a:lstStyle/>
          <a:p>
            <a:pPr marL="0" marR="0" lvl="0" indent="0" algn="l" defTabSz="0" rtl="0" eaLnBrk="0" fontAlgn="base" latinLnBrk="0" hangingPunct="0">
              <a:lnSpc>
                <a:spcPct val="100000"/>
              </a:lnSpc>
              <a:spcBef>
                <a:spcPct val="30000"/>
              </a:spcBef>
              <a:spcAft>
                <a:spcPct val="0"/>
              </a:spcAft>
              <a:buClrTx/>
              <a:buSzTx/>
              <a:buFontTx/>
              <a:buNone/>
              <a:defRPr/>
            </a:pPr>
            <a:r>
              <a:rPr lang="zh-CN" altLang="en-US" dirty="0"/>
              <a:t>首先我们回顾一下国内装配式建筑的现状</a:t>
            </a:r>
          </a:p>
          <a:p>
            <a:endParaRPr lang="zh-CN" altLang="en-US" dirty="0"/>
          </a:p>
        </p:txBody>
      </p:sp>
      <p:sp>
        <p:nvSpPr>
          <p:cNvPr id="4" name="灯片编号占位符 3"/>
          <p:cNvSpPr>
            <a:spLocks noGrp="1"/>
          </p:cNvSpPr>
          <p:nvPr>
            <p:ph type="sldNum" sz="quarter" idx="10"/>
          </p:nvPr>
        </p:nvSpPr>
        <p:spPr/>
        <p:txBody>
          <a:bodyPr/>
          <a:lstStyle/>
          <a:p>
            <a:pPr>
              <a:defRPr/>
            </a:pPr>
            <a:fld id="{CC3434FA-DBA5-4E25-AEAC-7B935493CF92}" type="slidenum">
              <a:rPr lang="en-US" smtClean="0"/>
              <a:t>3</a:t>
            </a:fld>
            <a:endParaRPr lang="en-US" sz="1200" i="0"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标题和内容">
    <p:spTree>
      <p:nvGrpSpPr>
        <p:cNvPr id="1" name=""/>
        <p:cNvGrpSpPr/>
        <p:nvPr/>
      </p:nvGrpSpPr>
      <p:grpSpPr>
        <a:xfrm>
          <a:off x="0" y="0"/>
          <a:ext cx="0" cy="0"/>
          <a:chOff x="0" y="0"/>
          <a:chExt cx="0" cy="0"/>
        </a:xfrm>
      </p:grpSpPr>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节标题">
    <p:spTree>
      <p:nvGrpSpPr>
        <p:cNvPr id="1" name=""/>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两栏内容">
    <p:spTree>
      <p:nvGrpSpPr>
        <p:cNvPr id="1" name=""/>
        <p:cNvGrpSpPr/>
        <p:nvPr/>
      </p:nvGrpSpPr>
      <p:grpSpPr>
        <a:xfrm>
          <a:off x="0" y="0"/>
          <a:ext cx="0" cy="0"/>
          <a:chOff x="0" y="0"/>
          <a:chExt cx="0" cy="0"/>
        </a:xfrm>
      </p:grpSpPr>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28865"/>
            <a:ext cx="8229600" cy="9525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279262"/>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8" y="1279262"/>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8"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395FF513-780D-4955-8382-136458F5185D}" type="datetimeFigureOut">
              <a:rPr lang="zh-CN" altLang="en-US" smtClean="0"/>
              <a:t>2021/8/24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pPr>
              <a:defRPr/>
            </a:pPr>
            <a:r>
              <a:rPr lang="zh-CN" altLang="en-US"/>
              <a:t>Page  </a:t>
            </a:r>
            <a:fld id="{BFEC90CA-2B8E-4300-AB7A-EE9CB3534AAF}" type="slidenum">
              <a:rPr lang="zh-CN" altLang="en-US" smtClean="0"/>
              <a:t>‹#›</a:t>
            </a:fld>
            <a:endParaRPr lang="en-US" sz="1800" b="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395FF513-780D-4955-8382-136458F5185D}" type="datetimeFigureOut">
              <a:rPr lang="zh-CN" altLang="en-US" smtClean="0"/>
              <a:t>2021/8/24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pPr>
              <a:defRPr/>
            </a:pPr>
            <a:r>
              <a:rPr lang="zh-CN" altLang="en-US"/>
              <a:t>Page  </a:t>
            </a:r>
            <a:fld id="{EC3B684E-2422-4B56-BC94-ADFB85F56457}" type="slidenum">
              <a:rPr lang="zh-CN" altLang="en-US" smtClean="0"/>
              <a:t>‹#›</a:t>
            </a:fld>
            <a:endParaRPr lang="en-US" sz="1800" b="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95FF513-780D-4955-8382-136458F5185D}" type="datetimeFigureOut">
              <a:rPr lang="zh-CN" altLang="en-US" smtClean="0"/>
              <a:t>2021/8/24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pPr>
              <a:defRPr/>
            </a:pPr>
            <a:r>
              <a:rPr lang="zh-CN" altLang="en-US"/>
              <a:t>Page  </a:t>
            </a:r>
            <a:fld id="{14F10515-608A-433A-9E23-591C67923013}" type="slidenum">
              <a:rPr lang="zh-CN" altLang="en-US" smtClean="0"/>
              <a:t>‹#›</a:t>
            </a:fld>
            <a:endParaRPr lang="en-US" sz="1800" b="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3" y="227543"/>
            <a:ext cx="3008313" cy="968375"/>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3" y="1195918"/>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395FF513-780D-4955-8382-136458F5185D}" type="datetimeFigureOut">
              <a:rPr lang="zh-CN" altLang="en-US" smtClean="0"/>
              <a:t>2021/8/24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pPr>
              <a:defRPr/>
            </a:pPr>
            <a:r>
              <a:rPr lang="zh-CN" altLang="en-US"/>
              <a:t>Page  </a:t>
            </a:r>
            <a:fld id="{3691E52B-479A-4F6D-AAFB-21602456FE7C}" type="slidenum">
              <a:rPr lang="zh-CN" altLang="en-US" smtClean="0"/>
              <a:t>‹#›</a:t>
            </a:fld>
            <a:endParaRPr lang="en-US" sz="1800" b="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000500"/>
            <a:ext cx="5486400" cy="472282"/>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510646"/>
            <a:ext cx="5486400" cy="3429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395FF513-780D-4955-8382-136458F5185D}" type="datetimeFigureOut">
              <a:rPr lang="zh-CN" altLang="en-US" smtClean="0"/>
              <a:t>2021/8/24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pPr>
              <a:defRPr/>
            </a:pPr>
            <a:r>
              <a:rPr lang="zh-CN" altLang="en-US"/>
              <a:t>Page  </a:t>
            </a:r>
            <a:fld id="{53A15B7E-31AC-4A85-9182-060961B515B3}" type="slidenum">
              <a:rPr lang="zh-CN" altLang="en-US" smtClean="0"/>
              <a:t>‹#›</a:t>
            </a:fld>
            <a:endParaRPr lang="en-US" sz="1800" b="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95FF513-780D-4955-8382-136458F5185D}" type="datetimeFigureOut">
              <a:rPr lang="zh-CN" altLang="en-US" smtClean="0"/>
              <a:t>2021/8/24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pPr>
              <a:defRPr/>
            </a:pPr>
            <a:r>
              <a:rPr lang="zh-CN" altLang="en-US"/>
              <a:t>Page  </a:t>
            </a:r>
            <a:fld id="{C31F9880-98E3-4661-B62E-7B01A5B6C130}" type="slidenum">
              <a:rPr lang="zh-CN" altLang="en-US" smtClean="0"/>
              <a:t>‹#›</a:t>
            </a:fld>
            <a:endParaRPr lang="en-US" sz="1800" b="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90500"/>
            <a:ext cx="2057400" cy="4064000"/>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190500"/>
            <a:ext cx="6019800" cy="4064000"/>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395FF513-780D-4955-8382-136458F5185D}" type="datetimeFigureOut">
              <a:rPr lang="zh-CN" altLang="en-US" smtClean="0"/>
              <a:t>2021/8/24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pPr>
              <a:defRPr/>
            </a:pPr>
            <a:r>
              <a:rPr lang="zh-CN" altLang="en-US"/>
              <a:t>Page  </a:t>
            </a:r>
            <a:fld id="{8CFE8EEF-D915-43BB-9781-6F2200AEBA23}" type="slidenum">
              <a:rPr lang="zh-CN" altLang="en-US" smtClean="0"/>
              <a:t>‹#›</a:t>
            </a:fld>
            <a:endParaRPr lang="en-US" sz="1800" b="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w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28865"/>
            <a:ext cx="8229600" cy="95250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333500"/>
            <a:ext cx="8229600" cy="3771636"/>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5296960"/>
            <a:ext cx="2133600" cy="304271"/>
          </a:xfrm>
          <a:prstGeom prst="rect">
            <a:avLst/>
          </a:prstGeom>
        </p:spPr>
        <p:txBody>
          <a:bodyPr vert="horz" lIns="91440" tIns="45720" rIns="91440" bIns="45720" rtlCol="0" anchor="ctr"/>
          <a:lstStyle>
            <a:lvl1pPr algn="l">
              <a:defRPr sz="1200">
                <a:solidFill>
                  <a:schemeClr val="tx1">
                    <a:tint val="75000"/>
                  </a:schemeClr>
                </a:solidFill>
              </a:defRPr>
            </a:lvl1pPr>
          </a:lstStyle>
          <a:p>
            <a:fld id="{395FF513-780D-4955-8382-136458F5185D}" type="datetimeFigureOut">
              <a:rPr lang="zh-CN" altLang="en-US" smtClean="0"/>
              <a:t>2021/8/24</a:t>
            </a:fld>
            <a:endParaRPr lang="zh-CN" altLang="en-US"/>
          </a:p>
        </p:txBody>
      </p:sp>
      <p:sp>
        <p:nvSpPr>
          <p:cNvPr id="5" name="页脚占位符 4"/>
          <p:cNvSpPr>
            <a:spLocks noGrp="1"/>
          </p:cNvSpPr>
          <p:nvPr>
            <p:ph type="ftr" sz="quarter" idx="3"/>
          </p:nvPr>
        </p:nvSpPr>
        <p:spPr>
          <a:xfrm>
            <a:off x="3124200" y="5296960"/>
            <a:ext cx="2895600" cy="304271"/>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5296960"/>
            <a:ext cx="2133600" cy="304271"/>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r>
              <a:rPr lang="zh-CN" altLang="en-US"/>
              <a:t>Page  </a:t>
            </a:r>
            <a:fld id="{AF40F152-5501-4FC2-B955-87D63B7C38E3}" type="slidenum">
              <a:rPr lang="zh-CN" altLang="en-US" smtClean="0"/>
              <a:t>‹#›</a:t>
            </a:fld>
            <a:endParaRPr lang="en-US"/>
          </a:p>
        </p:txBody>
      </p:sp>
      <p:grpSp>
        <p:nvGrpSpPr>
          <p:cNvPr id="7" name="组合 6"/>
          <p:cNvGrpSpPr/>
          <p:nvPr/>
        </p:nvGrpSpPr>
        <p:grpSpPr>
          <a:xfrm>
            <a:off x="0" y="124340"/>
            <a:ext cx="9144001" cy="661458"/>
            <a:chOff x="0" y="124340"/>
            <a:chExt cx="9144001" cy="661458"/>
          </a:xfrm>
        </p:grpSpPr>
        <p:pic>
          <p:nvPicPr>
            <p:cNvPr id="8" name="Picture 5" descr="D:\Backup\桌面\未标题-2.jpg"/>
            <p:cNvPicPr>
              <a:picLocks noChangeAspect="1" noChangeArrowheads="1"/>
            </p:cNvPicPr>
            <p:nvPr/>
          </p:nvPicPr>
          <p:blipFill>
            <a:blip r:embed="rId13" cstate="print"/>
            <a:srcRect/>
            <a:stretch>
              <a:fillRect/>
            </a:stretch>
          </p:blipFill>
          <p:spPr bwMode="auto">
            <a:xfrm>
              <a:off x="2144714" y="302935"/>
              <a:ext cx="6999287" cy="218281"/>
            </a:xfrm>
            <a:prstGeom prst="rect">
              <a:avLst/>
            </a:prstGeom>
            <a:solidFill>
              <a:srgbClr val="EDEDED"/>
            </a:solidFill>
            <a:ln w="9525">
              <a:noFill/>
              <a:miter lim="800000"/>
              <a:headEnd/>
              <a:tailEnd/>
            </a:ln>
          </p:spPr>
        </p:pic>
        <p:sp>
          <p:nvSpPr>
            <p:cNvPr id="9" name="矩形 5"/>
            <p:cNvSpPr>
              <a:spLocks noChangeArrowheads="1"/>
            </p:cNvSpPr>
            <p:nvPr/>
          </p:nvSpPr>
          <p:spPr bwMode="auto">
            <a:xfrm>
              <a:off x="0" y="298965"/>
              <a:ext cx="585788" cy="218282"/>
            </a:xfrm>
            <a:prstGeom prst="rect">
              <a:avLst/>
            </a:prstGeom>
            <a:gradFill rotWithShape="1">
              <a:gsLst>
                <a:gs pos="0">
                  <a:srgbClr val="C00000"/>
                </a:gs>
                <a:gs pos="50000">
                  <a:srgbClr val="FF0000"/>
                </a:gs>
                <a:gs pos="100000">
                  <a:srgbClr val="C00000"/>
                </a:gs>
              </a:gsLst>
              <a:lin ang="5400000" scaled="1"/>
            </a:gradFill>
            <a:ln w="9525">
              <a:noFill/>
              <a:miter lim="800000"/>
            </a:ln>
          </p:spPr>
          <p:txBody>
            <a:bodyPr lIns="185166" tIns="92583" rIns="185166" bIns="92583"/>
            <a:lstStyle/>
            <a:p>
              <a:pPr>
                <a:buFont typeface="Arial" panose="020B0604020202020204" pitchFamily="34" charset="0"/>
                <a:buNone/>
                <a:defRPr/>
              </a:pPr>
              <a:endParaRPr lang="zh-CN" altLang="zh-CN">
                <a:solidFill>
                  <a:srgbClr val="000000"/>
                </a:solidFill>
                <a:latin typeface="Arial" panose="020B0604020202020204" pitchFamily="34" charset="0"/>
                <a:ea typeface="华文细黑" panose="02010600040101010101" pitchFamily="2" charset="-122"/>
                <a:sym typeface="Arial" panose="020B0604020202020204" pitchFamily="34" charset="0"/>
              </a:endParaRPr>
            </a:p>
          </p:txBody>
        </p:sp>
        <p:pic>
          <p:nvPicPr>
            <p:cNvPr id="10" name="Picture 2"/>
            <p:cNvPicPr>
              <a:picLocks noChangeAspect="1" noChangeArrowheads="1"/>
            </p:cNvPicPr>
            <p:nvPr/>
          </p:nvPicPr>
          <p:blipFill>
            <a:blip r:embed="rId14" cstate="screen"/>
            <a:srcRect/>
            <a:stretch>
              <a:fillRect/>
            </a:stretch>
          </p:blipFill>
          <p:spPr bwMode="auto">
            <a:xfrm>
              <a:off x="722314" y="283090"/>
              <a:ext cx="1296987" cy="250032"/>
            </a:xfrm>
            <a:prstGeom prst="rect">
              <a:avLst/>
            </a:prstGeom>
            <a:noFill/>
            <a:ln w="9525">
              <a:noFill/>
              <a:miter lim="800000"/>
              <a:headEnd/>
              <a:tailEnd/>
            </a:ln>
          </p:spPr>
        </p:pic>
        <p:pic>
          <p:nvPicPr>
            <p:cNvPr id="11" name="Picture 7" descr="未标题-3"/>
            <p:cNvPicPr>
              <a:picLocks noChangeAspect="1" noChangeArrowheads="1"/>
            </p:cNvPicPr>
            <p:nvPr userDrawn="1"/>
          </p:nvPicPr>
          <p:blipFill>
            <a:blip r:embed="rId15" cstate="screen"/>
            <a:srcRect/>
            <a:stretch>
              <a:fillRect/>
            </a:stretch>
          </p:blipFill>
          <p:spPr bwMode="auto">
            <a:xfrm>
              <a:off x="8245475" y="124340"/>
              <a:ext cx="858838" cy="661458"/>
            </a:xfrm>
            <a:prstGeom prst="rect">
              <a:avLst/>
            </a:prstGeom>
            <a:noFill/>
            <a:ln w="9525">
              <a:noFill/>
              <a:miter lim="800000"/>
              <a:headEnd/>
              <a:tailEnd/>
            </a:ln>
          </p:spPr>
        </p:pic>
        <p:sp>
          <p:nvSpPr>
            <p:cNvPr id="12" name="Text Box 8"/>
            <p:cNvSpPr txBox="1">
              <a:spLocks noChangeArrowheads="1"/>
            </p:cNvSpPr>
            <p:nvPr userDrawn="1"/>
          </p:nvSpPr>
          <p:spPr bwMode="auto">
            <a:xfrm>
              <a:off x="6143625" y="259277"/>
              <a:ext cx="2244725" cy="338554"/>
            </a:xfrm>
            <a:prstGeom prst="rect">
              <a:avLst/>
            </a:prstGeom>
            <a:noFill/>
            <a:ln w="9525">
              <a:noFill/>
              <a:miter lim="800000"/>
            </a:ln>
          </p:spPr>
          <p:txBody>
            <a:bodyPr>
              <a:spAutoFit/>
            </a:bodyPr>
            <a:lstStyle/>
            <a:p>
              <a:pPr algn="ctr">
                <a:buFont typeface="Arial" panose="020B0604020202020204" pitchFamily="34" charset="0"/>
                <a:buNone/>
                <a:defRPr/>
              </a:pPr>
              <a:r>
                <a:rPr lang="zh-CN" altLang="en-US" sz="1600" b="1" i="0" dirty="0">
                  <a:solidFill>
                    <a:srgbClr val="DDDDDD"/>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rPr>
                <a:t>发 现 混 凝 土     美</a:t>
              </a:r>
            </a:p>
          </p:txBody>
        </p:sp>
        <p:pic>
          <p:nvPicPr>
            <p:cNvPr id="13" name="图片 11" descr="之副本.png"/>
            <p:cNvPicPr>
              <a:picLocks noChangeAspect="1"/>
            </p:cNvPicPr>
            <p:nvPr userDrawn="1"/>
          </p:nvPicPr>
          <p:blipFill>
            <a:blip r:embed="rId16" cstate="screen"/>
            <a:srcRect/>
            <a:stretch>
              <a:fillRect/>
            </a:stretch>
          </p:blipFill>
          <p:spPr bwMode="auto">
            <a:xfrm>
              <a:off x="7643814" y="124340"/>
              <a:ext cx="331787" cy="466990"/>
            </a:xfrm>
            <a:prstGeom prst="rect">
              <a:avLst/>
            </a:prstGeom>
            <a:noFill/>
            <a:ln w="9525">
              <a:noFill/>
              <a:miter lim="800000"/>
              <a:headEnd/>
              <a:tailEnd/>
            </a:ln>
          </p:spPr>
        </p:pic>
      </p:gr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3" Type="http://schemas.openxmlformats.org/officeDocument/2006/relationships/tags" Target="../tags/tag4.xml"/><Relationship Id="rId21" Type="http://schemas.openxmlformats.org/officeDocument/2006/relationships/tags" Target="../tags/tag22.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tags" Target="../tags/tag21.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24" Type="http://schemas.openxmlformats.org/officeDocument/2006/relationships/image" Target="../media/image6.png"/><Relationship Id="rId5" Type="http://schemas.openxmlformats.org/officeDocument/2006/relationships/tags" Target="../tags/tag6.xml"/><Relationship Id="rId15" Type="http://schemas.openxmlformats.org/officeDocument/2006/relationships/tags" Target="../tags/tag16.xml"/><Relationship Id="rId23" Type="http://schemas.openxmlformats.org/officeDocument/2006/relationships/image" Target="../media/image5.png"/><Relationship Id="rId10" Type="http://schemas.openxmlformats.org/officeDocument/2006/relationships/tags" Target="../tags/tag11.xml"/><Relationship Id="rId19" Type="http://schemas.openxmlformats.org/officeDocument/2006/relationships/tags" Target="../tags/tag20.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tags" Target="../tags/tag25.xml"/><Relationship Id="rId7" Type="http://schemas.openxmlformats.org/officeDocument/2006/relationships/image" Target="../media/image5.png"/><Relationship Id="rId2" Type="http://schemas.openxmlformats.org/officeDocument/2006/relationships/tags" Target="../tags/tag24.xml"/><Relationship Id="rId1" Type="http://schemas.openxmlformats.org/officeDocument/2006/relationships/tags" Target="../tags/tag23.xml"/><Relationship Id="rId6" Type="http://schemas.openxmlformats.org/officeDocument/2006/relationships/notesSlide" Target="../notesSlides/notesSlide2.xml"/><Relationship Id="rId5" Type="http://schemas.openxmlformats.org/officeDocument/2006/relationships/slideLayout" Target="../slideLayouts/slideLayout1.xml"/><Relationship Id="rId4" Type="http://schemas.openxmlformats.org/officeDocument/2006/relationships/tags" Target="../tags/tag26.xml"/></Relationships>
</file>

<file path=ppt/slides/_rels/slide4.xml.rels><?xml version="1.0" encoding="UTF-8" standalone="yes"?>
<Relationships xmlns="http://schemas.openxmlformats.org/package/2006/relationships"><Relationship Id="rId8" Type="http://schemas.openxmlformats.org/officeDocument/2006/relationships/tags" Target="../tags/tag34.xml"/><Relationship Id="rId13" Type="http://schemas.openxmlformats.org/officeDocument/2006/relationships/tags" Target="../tags/tag39.xml"/><Relationship Id="rId18" Type="http://schemas.openxmlformats.org/officeDocument/2006/relationships/image" Target="../media/image9.png"/><Relationship Id="rId3" Type="http://schemas.openxmlformats.org/officeDocument/2006/relationships/tags" Target="../tags/tag29.xml"/><Relationship Id="rId7" Type="http://schemas.openxmlformats.org/officeDocument/2006/relationships/tags" Target="../tags/tag33.xml"/><Relationship Id="rId12" Type="http://schemas.openxmlformats.org/officeDocument/2006/relationships/tags" Target="../tags/tag38.xml"/><Relationship Id="rId17" Type="http://schemas.openxmlformats.org/officeDocument/2006/relationships/image" Target="../media/image8.png"/><Relationship Id="rId2" Type="http://schemas.openxmlformats.org/officeDocument/2006/relationships/tags" Target="../tags/tag28.xml"/><Relationship Id="rId16" Type="http://schemas.openxmlformats.org/officeDocument/2006/relationships/image" Target="../media/image5.png"/><Relationship Id="rId20" Type="http://schemas.openxmlformats.org/officeDocument/2006/relationships/image" Target="../media/image11.png"/><Relationship Id="rId1" Type="http://schemas.openxmlformats.org/officeDocument/2006/relationships/tags" Target="../tags/tag27.xml"/><Relationship Id="rId6" Type="http://schemas.openxmlformats.org/officeDocument/2006/relationships/tags" Target="../tags/tag32.xml"/><Relationship Id="rId11" Type="http://schemas.openxmlformats.org/officeDocument/2006/relationships/tags" Target="../tags/tag37.xml"/><Relationship Id="rId5" Type="http://schemas.openxmlformats.org/officeDocument/2006/relationships/tags" Target="../tags/tag31.xml"/><Relationship Id="rId15" Type="http://schemas.openxmlformats.org/officeDocument/2006/relationships/slideLayout" Target="../slideLayouts/slideLayout1.xml"/><Relationship Id="rId10" Type="http://schemas.openxmlformats.org/officeDocument/2006/relationships/tags" Target="../tags/tag36.xml"/><Relationship Id="rId19" Type="http://schemas.openxmlformats.org/officeDocument/2006/relationships/image" Target="../media/image10.png"/><Relationship Id="rId4" Type="http://schemas.openxmlformats.org/officeDocument/2006/relationships/tags" Target="../tags/tag30.xml"/><Relationship Id="rId9" Type="http://schemas.openxmlformats.org/officeDocument/2006/relationships/tags" Target="../tags/tag35.xml"/><Relationship Id="rId14" Type="http://schemas.openxmlformats.org/officeDocument/2006/relationships/tags" Target="../tags/tag40.xml"/></Relationships>
</file>

<file path=ppt/slides/_rels/slide5.xml.rels><?xml version="1.0" encoding="UTF-8" standalone="yes"?>
<Relationships xmlns="http://schemas.openxmlformats.org/package/2006/relationships"><Relationship Id="rId3" Type="http://schemas.openxmlformats.org/officeDocument/2006/relationships/tags" Target="../tags/tag43.xml"/><Relationship Id="rId7" Type="http://schemas.openxmlformats.org/officeDocument/2006/relationships/image" Target="../media/image13.svg"/><Relationship Id="rId2" Type="http://schemas.openxmlformats.org/officeDocument/2006/relationships/tags" Target="../tags/tag42.xml"/><Relationship Id="rId1" Type="http://schemas.openxmlformats.org/officeDocument/2006/relationships/tags" Target="../tags/tag41.xml"/><Relationship Id="rId6" Type="http://schemas.openxmlformats.org/officeDocument/2006/relationships/image" Target="../media/image12.png"/><Relationship Id="rId5" Type="http://schemas.openxmlformats.org/officeDocument/2006/relationships/slideLayout" Target="../slideLayouts/slideLayout1.xml"/><Relationship Id="rId4" Type="http://schemas.openxmlformats.org/officeDocument/2006/relationships/tags" Target="../tags/tag44.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46.xml"/><Relationship Id="rId1" Type="http://schemas.openxmlformats.org/officeDocument/2006/relationships/tags" Target="../tags/tag45.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tags" Target="../tags/tag49.xml"/><Relationship Id="rId7" Type="http://schemas.openxmlformats.org/officeDocument/2006/relationships/image" Target="../media/image17.png"/><Relationship Id="rId2" Type="http://schemas.openxmlformats.org/officeDocument/2006/relationships/tags" Target="../tags/tag48.xml"/><Relationship Id="rId1" Type="http://schemas.openxmlformats.org/officeDocument/2006/relationships/tags" Target="../tags/tag4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51.xml"/><Relationship Id="rId1" Type="http://schemas.openxmlformats.org/officeDocument/2006/relationships/tags" Target="../tags/tag50.xml"/></Relationships>
</file>

<file path=ppt/slides/_rels/slide9.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tags" Target="../tags/tag54.xml"/><Relationship Id="rId7" Type="http://schemas.openxmlformats.org/officeDocument/2006/relationships/image" Target="../media/image18.png"/><Relationship Id="rId2" Type="http://schemas.openxmlformats.org/officeDocument/2006/relationships/tags" Target="../tags/tag53.xml"/><Relationship Id="rId1" Type="http://schemas.openxmlformats.org/officeDocument/2006/relationships/tags" Target="../tags/tag52.xml"/><Relationship Id="rId6" Type="http://schemas.openxmlformats.org/officeDocument/2006/relationships/image" Target="../media/image5.png"/><Relationship Id="rId5" Type="http://schemas.openxmlformats.org/officeDocument/2006/relationships/slideLayout" Target="../slideLayouts/slideLayout1.xml"/><Relationship Id="rId4" Type="http://schemas.openxmlformats.org/officeDocument/2006/relationships/tags" Target="../tags/tag55.xml"/></Relationships>
</file>

<file path=ppt/slides/_rels/slide10.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tags" Target="../tags/tag58.xml"/><Relationship Id="rId7" Type="http://schemas.openxmlformats.org/officeDocument/2006/relationships/image" Target="../media/image18.png"/><Relationship Id="rId2" Type="http://schemas.openxmlformats.org/officeDocument/2006/relationships/tags" Target="../tags/tag57.xml"/><Relationship Id="rId1" Type="http://schemas.openxmlformats.org/officeDocument/2006/relationships/tags" Target="../tags/tag56.xml"/><Relationship Id="rId6" Type="http://schemas.openxmlformats.org/officeDocument/2006/relationships/image" Target="../media/image5.png"/><Relationship Id="rId5" Type="http://schemas.openxmlformats.org/officeDocument/2006/relationships/slideLayout" Target="../slideLayouts/slideLayout1.xml"/><Relationship Id="rId4" Type="http://schemas.openxmlformats.org/officeDocument/2006/relationships/tags" Target="../tags/tag59.xml"/></Relationships>
</file>

<file path=ppt/slides/_rels/slide11.xml.rels><?xml version="1.0" encoding="UTF-8" standalone="yes"?>
<Relationships xmlns="http://schemas.openxmlformats.org/package/2006/relationships"><Relationship Id="rId3" Type="http://schemas.openxmlformats.org/officeDocument/2006/relationships/tags" Target="../tags/tag62.xml"/><Relationship Id="rId7" Type="http://schemas.openxmlformats.org/officeDocument/2006/relationships/image" Target="../media/image20.png"/><Relationship Id="rId2" Type="http://schemas.openxmlformats.org/officeDocument/2006/relationships/tags" Target="../tags/tag61.xml"/><Relationship Id="rId1" Type="http://schemas.openxmlformats.org/officeDocument/2006/relationships/tags" Target="../tags/tag60.xml"/><Relationship Id="rId6" Type="http://schemas.openxmlformats.org/officeDocument/2006/relationships/image" Target="../media/image18.png"/><Relationship Id="rId5" Type="http://schemas.openxmlformats.org/officeDocument/2006/relationships/image" Target="../media/image5.png"/><Relationship Id="rId4"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tags" Target="../tags/tag65.xml"/><Relationship Id="rId2" Type="http://schemas.openxmlformats.org/officeDocument/2006/relationships/tags" Target="../tags/tag64.xml"/><Relationship Id="rId1" Type="http://schemas.openxmlformats.org/officeDocument/2006/relationships/tags" Target="../tags/tag63.xml"/><Relationship Id="rId6" Type="http://schemas.openxmlformats.org/officeDocument/2006/relationships/image" Target="../media/image5.png"/><Relationship Id="rId5" Type="http://schemas.openxmlformats.org/officeDocument/2006/relationships/slideLayout" Target="../slideLayouts/slideLayout1.xml"/><Relationship Id="rId4" Type="http://schemas.openxmlformats.org/officeDocument/2006/relationships/tags" Target="../tags/tag6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2"/>
          <p:cNvSpPr txBox="1">
            <a:spLocks noChangeArrowheads="1"/>
          </p:cNvSpPr>
          <p:nvPr/>
        </p:nvSpPr>
        <p:spPr bwMode="auto">
          <a:xfrm>
            <a:off x="179512" y="2209428"/>
            <a:ext cx="8784976" cy="646331"/>
          </a:xfrm>
          <a:prstGeom prst="rect">
            <a:avLst/>
          </a:prstGeom>
          <a:solidFill>
            <a:schemeClr val="tx1"/>
          </a:solidFill>
          <a:ln>
            <a:noFill/>
          </a:ln>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defRPr sz="3600" i="0">
                <a:solidFill>
                  <a:srgbClr val="FFFFFF"/>
                </a:solidFill>
                <a:effectLst>
                  <a:outerShdw blurRad="38100" dist="25400" dir="5400000" rotWithShape="0">
                    <a:srgbClr val="6E747A">
                      <a:alpha val="43000"/>
                    </a:srgbClr>
                  </a:outerShdw>
                </a:effectLst>
                <a:latin typeface="黑体" panose="02010609060101010101" pitchFamily="49" charset="-122"/>
                <a:ea typeface="黑体" panose="02010609060101010101" pitchFamily="49" charset="-122"/>
                <a:cs typeface="黑体" panose="02010609060101010101" pitchFamily="49" charset="-122"/>
                <a:sym typeface="黑体" panose="02010609060101010101" pitchFamily="49" charset="-122"/>
              </a:defRPr>
            </a:pPr>
            <a:r>
              <a:rPr lang="zh-CN" altLang="en-US" dirty="0">
                <a:latin typeface="微软雅黑" panose="020B0503020204020204" pitchFamily="34" charset="-122"/>
                <a:ea typeface="微软雅黑" panose="020B0503020204020204" pitchFamily="34" charset="-122"/>
                <a:cs typeface="微软雅黑" panose="020B0503020204020204" pitchFamily="34" charset="-122"/>
              </a:rPr>
              <a:t>装配式建筑预制叠合板施工准备</a:t>
            </a:r>
            <a:endParaRPr lang="zh-CN" altLang="en-US" sz="4000" dirty="0">
              <a:latin typeface="微软雅黑" panose="020B0503020204020204" pitchFamily="34" charset="-122"/>
              <a:ea typeface="微软雅黑" panose="020B0503020204020204" pitchFamily="34" charset="-122"/>
              <a:cs typeface="微软雅黑" panose="020B0503020204020204" pitchFamily="34" charset="-122"/>
            </a:endParaRPr>
          </a:p>
        </p:txBody>
      </p:sp>
    </p:spTree>
    <p:custDataLst>
      <p:tags r:id="rId1"/>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3">
            <a:alphaModFix amt="44000"/>
          </a:blip>
          <a:tile tx="0" ty="0" sx="100000" sy="100000" flip="none" algn="tl"/>
        </a:blipFill>
        <a:effectLst/>
      </p:bgPr>
    </p:bg>
    <p:spTree>
      <p:nvGrpSpPr>
        <p:cNvPr id="1" name=""/>
        <p:cNvGrpSpPr/>
        <p:nvPr/>
      </p:nvGrpSpPr>
      <p:grpSpPr>
        <a:xfrm>
          <a:off x="0" y="0"/>
          <a:ext cx="0" cy="0"/>
          <a:chOff x="0" y="0"/>
          <a:chExt cx="0" cy="0"/>
        </a:xfrm>
      </p:grpSpPr>
      <p:pic>
        <p:nvPicPr>
          <p:cNvPr id="5" name="图片 4"/>
          <p:cNvPicPr>
            <a:picLocks noChangeAspect="1"/>
          </p:cNvPicPr>
          <p:nvPr>
            <p:custDataLst>
              <p:tags r:id="rId1"/>
            </p:custDataLst>
          </p:nvPr>
        </p:nvPicPr>
        <p:blipFill>
          <a:blip r:embed="rId24"/>
          <a:srcRect t="300" b="300"/>
          <a:stretch>
            <a:fillRect/>
          </a:stretch>
        </p:blipFill>
        <p:spPr>
          <a:xfrm>
            <a:off x="68391" y="1724077"/>
            <a:ext cx="2098730" cy="2414225"/>
          </a:xfrm>
          <a:prstGeom prst="rect">
            <a:avLst/>
          </a:prstGeom>
        </p:spPr>
      </p:pic>
      <p:sp>
        <p:nvSpPr>
          <p:cNvPr id="4" name="矩形 3"/>
          <p:cNvSpPr/>
          <p:nvPr>
            <p:custDataLst>
              <p:tags r:id="rId2"/>
            </p:custDataLst>
          </p:nvPr>
        </p:nvSpPr>
        <p:spPr>
          <a:xfrm>
            <a:off x="2945130" y="1724660"/>
            <a:ext cx="6198870" cy="2413635"/>
          </a:xfrm>
          <a:prstGeom prst="rect">
            <a:avLst/>
          </a:prstGeom>
          <a:solidFill>
            <a:sysClr val="window" lastClr="FFFFFF">
              <a:lumMod val="95000"/>
            </a:sysClr>
          </a:solidFill>
          <a:ln w="12700" cap="flat" cmpd="sng" algn="ctr">
            <a:noFill/>
            <a:prstDash val="solid"/>
            <a:miter lim="800000"/>
          </a:ln>
          <a:effectLst/>
        </p:spPr>
        <p:txBody>
          <a:bodyPr anchor="ctr"/>
          <a:lstStyle/>
          <a:p>
            <a:pPr algn="l"/>
            <a:r>
              <a:rPr sz="2000" i="0">
                <a:sym typeface="+mn-ea"/>
              </a:rPr>
              <a:t>        装配式混凝土结构的特点之一就是有大量的现场吊装工作，其施工精度要求高，吊装过程安全隐患较大。因此，在预制构件正式安装前必须做好完善的准备工作，如制定构件安装流程，预制构件、材料、预埋件、临时支撑等应按国家现行有关标准及设计验收合格，并按施工方案、工艺和操作规程的要求做好人、机、料的各项准备，方能确保优质高效安全地完成施工任务。</a:t>
            </a:r>
            <a:r>
              <a:rPr lang="zh-CN" sz="2000" i="0">
                <a:sym typeface="+mn-ea"/>
              </a:rPr>
              <a:t>具体步骤如下：</a:t>
            </a:r>
          </a:p>
        </p:txBody>
      </p:sp>
      <p:sp>
        <p:nvSpPr>
          <p:cNvPr id="7" name="文本框 6"/>
          <p:cNvSpPr txBox="1"/>
          <p:nvPr>
            <p:custDataLst>
              <p:tags r:id="rId3"/>
            </p:custDataLst>
          </p:nvPr>
        </p:nvSpPr>
        <p:spPr>
          <a:xfrm>
            <a:off x="541973" y="830580"/>
            <a:ext cx="8058150" cy="577691"/>
          </a:xfrm>
          <a:prstGeom prst="rect">
            <a:avLst/>
          </a:prstGeom>
        </p:spPr>
        <p:txBody>
          <a:bodyPr vert="horz" wrap="none" lIns="67500" tIns="35100" rIns="67500" bIns="35100" anchor="ctr">
            <a:noAutofit/>
          </a:bodyPr>
          <a:lstStyle/>
          <a:p>
            <a:pPr marL="0" indent="0" algn="ctr">
              <a:lnSpc>
                <a:spcPct val="120000"/>
              </a:lnSpc>
              <a:spcBef>
                <a:spcPts val="0"/>
              </a:spcBef>
              <a:spcAft>
                <a:spcPts val="0"/>
              </a:spcAft>
              <a:buSzPct val="100000"/>
              <a:buNone/>
            </a:pPr>
            <a:r>
              <a:rPr lang="zh-CN" altLang="en-US" sz="3000" b="1" i="0" kern="900" spc="300" dirty="0">
                <a:solidFill>
                  <a:sysClr val="windowText" lastClr="000000">
                    <a:lumMod val="75000"/>
                    <a:lumOff val="25000"/>
                  </a:sysClr>
                </a:solidFill>
                <a:latin typeface="Arial" panose="020B0604020202020204" pitchFamily="34" charset="0"/>
                <a:ea typeface="微软雅黑" panose="020B0503020204020204" pitchFamily="34" charset="-122"/>
                <a:cs typeface="+mn-ea"/>
                <a:sym typeface="+mn-ea"/>
              </a:rPr>
              <a:t>预制叠合板施工准备概述</a:t>
            </a:r>
          </a:p>
        </p:txBody>
      </p:sp>
      <p:grpSp>
        <p:nvGrpSpPr>
          <p:cNvPr id="17" name="组合 16"/>
          <p:cNvGrpSpPr/>
          <p:nvPr/>
        </p:nvGrpSpPr>
        <p:grpSpPr>
          <a:xfrm>
            <a:off x="4373245" y="3724371"/>
            <a:ext cx="4599305" cy="1778829"/>
            <a:chOff x="1678" y="1949"/>
            <a:chExt cx="12679" cy="5924"/>
          </a:xfrm>
        </p:grpSpPr>
        <p:sp>
          <p:nvSpPr>
            <p:cNvPr id="130" name="椭圆 129"/>
            <p:cNvSpPr/>
            <p:nvPr>
              <p:custDataLst>
                <p:tags r:id="rId5"/>
              </p:custDataLst>
            </p:nvPr>
          </p:nvSpPr>
          <p:spPr>
            <a:xfrm>
              <a:off x="6551" y="1949"/>
              <a:ext cx="2337" cy="2673"/>
            </a:xfrm>
            <a:prstGeom prst="ellipse">
              <a:avLst/>
            </a:prstGeom>
            <a:solidFill>
              <a:srgbClr val="8590CA"/>
            </a:solidFill>
            <a:ln>
              <a:noFill/>
            </a:ln>
          </p:spPr>
          <p:style>
            <a:lnRef idx="2">
              <a:srgbClr val="8590CA">
                <a:shade val="50000"/>
              </a:srgbClr>
            </a:lnRef>
            <a:fillRef idx="1">
              <a:srgbClr val="8590CA"/>
            </a:fillRef>
            <a:effectRef idx="0">
              <a:srgbClr val="8590CA"/>
            </a:effectRef>
            <a:fontRef idx="minor">
              <a:sysClr val="window" lastClr="FFFFFF"/>
            </a:fontRef>
          </p:style>
          <p:txBody>
            <a:bodyPr rtlCol="0" anchor="ctr">
              <a:normAutofit/>
            </a:bodyPr>
            <a:lstStyle/>
            <a:p>
              <a:pPr algn="ctr">
                <a:lnSpc>
                  <a:spcPct val="120000"/>
                </a:lnSpc>
              </a:pPr>
              <a:endParaRPr lang="zh-CN" altLang="en-US" sz="2400" b="1" dirty="0">
                <a:solidFill>
                  <a:sysClr val="window" lastClr="FFFFFF"/>
                </a:solidFill>
                <a:latin typeface="Arial" panose="020B0604020202020204" pitchFamily="34" charset="0"/>
                <a:ea typeface="微软雅黑" panose="020B0503020204020204" pitchFamily="34" charset="-122"/>
                <a:cs typeface="+mj-cs"/>
                <a:sym typeface="Arial" panose="020B0604020202020204" pitchFamily="34" charset="0"/>
              </a:endParaRPr>
            </a:p>
          </p:txBody>
        </p:sp>
        <p:cxnSp>
          <p:nvCxnSpPr>
            <p:cNvPr id="131" name="连接符: 肘形 3"/>
            <p:cNvCxnSpPr/>
            <p:nvPr>
              <p:custDataLst>
                <p:tags r:id="rId6"/>
              </p:custDataLst>
            </p:nvPr>
          </p:nvCxnSpPr>
          <p:spPr>
            <a:xfrm rot="5400000" flipV="1">
              <a:off x="10013" y="2383"/>
              <a:ext cx="725" cy="5068"/>
            </a:xfrm>
            <a:prstGeom prst="bentConnector2">
              <a:avLst/>
            </a:prstGeom>
            <a:ln w="25400">
              <a:solidFill>
                <a:sysClr val="window" lastClr="FFFFFF">
                  <a:lumMod val="85000"/>
                </a:sysClr>
              </a:solidFill>
              <a:prstDash val="dash"/>
            </a:ln>
          </p:spPr>
          <p:style>
            <a:lnRef idx="1">
              <a:srgbClr val="8590CA"/>
            </a:lnRef>
            <a:fillRef idx="0">
              <a:srgbClr val="8590CA"/>
            </a:fillRef>
            <a:effectRef idx="0">
              <a:srgbClr val="8590CA"/>
            </a:effectRef>
            <a:fontRef idx="minor">
              <a:sysClr val="windowText" lastClr="000000"/>
            </a:fontRef>
          </p:style>
        </p:cxnSp>
        <p:cxnSp>
          <p:nvCxnSpPr>
            <p:cNvPr id="132" name="连接符: 肘形 15"/>
            <p:cNvCxnSpPr/>
            <p:nvPr>
              <p:custDataLst>
                <p:tags r:id="rId7"/>
              </p:custDataLst>
            </p:nvPr>
          </p:nvCxnSpPr>
          <p:spPr>
            <a:xfrm rot="10800000" flipV="1">
              <a:off x="2871" y="5066"/>
              <a:ext cx="4896" cy="213"/>
            </a:xfrm>
            <a:prstGeom prst="bentConnector3">
              <a:avLst>
                <a:gd name="adj1" fmla="val -1348"/>
              </a:avLst>
            </a:prstGeom>
            <a:ln w="25400">
              <a:solidFill>
                <a:sysClr val="window" lastClr="FFFFFF">
                  <a:lumMod val="85000"/>
                </a:sysClr>
              </a:solidFill>
              <a:prstDash val="dash"/>
            </a:ln>
          </p:spPr>
          <p:style>
            <a:lnRef idx="1">
              <a:srgbClr val="8590CA"/>
            </a:lnRef>
            <a:fillRef idx="0">
              <a:srgbClr val="8590CA"/>
            </a:fillRef>
            <a:effectRef idx="0">
              <a:srgbClr val="8590CA"/>
            </a:effectRef>
            <a:fontRef idx="minor">
              <a:sysClr val="windowText" lastClr="000000"/>
            </a:fontRef>
          </p:style>
        </p:cxnSp>
        <p:sp>
          <p:nvSpPr>
            <p:cNvPr id="133" name="文本框 132"/>
            <p:cNvSpPr txBox="1"/>
            <p:nvPr>
              <p:custDataLst>
                <p:tags r:id="rId8"/>
              </p:custDataLst>
            </p:nvPr>
          </p:nvSpPr>
          <p:spPr>
            <a:xfrm>
              <a:off x="6716" y="2281"/>
              <a:ext cx="1959" cy="2176"/>
            </a:xfrm>
            <a:prstGeom prst="rect">
              <a:avLst/>
            </a:prstGeom>
            <a:noFill/>
          </p:spPr>
          <p:txBody>
            <a:bodyPr wrap="square" rtlCol="0">
              <a:normAutofit fontScale="50000"/>
            </a:bodyPr>
            <a:lstStyle/>
            <a:p>
              <a:pPr algn="ctr">
                <a:lnSpc>
                  <a:spcPct val="120000"/>
                </a:lnSpc>
              </a:pPr>
              <a:r>
                <a:rPr lang="zh-CN" altLang="en-US" sz="2000" b="1" i="0" spc="150">
                  <a:solidFill>
                    <a:sysClr val="window" lastClr="FFFFFF"/>
                  </a:solidFill>
                  <a:latin typeface="Arial" panose="020B0604020202020204" pitchFamily="34" charset="0"/>
                  <a:ea typeface="微软雅黑" panose="020B0503020204020204" pitchFamily="34" charset="-122"/>
                  <a:sym typeface="Arial" panose="020B0604020202020204" pitchFamily="34" charset="0"/>
                </a:rPr>
                <a:t>叠合板施工准备</a:t>
              </a:r>
            </a:p>
          </p:txBody>
        </p:sp>
        <p:sp>
          <p:nvSpPr>
            <p:cNvPr id="137" name="椭圆 136"/>
            <p:cNvSpPr/>
            <p:nvPr>
              <p:custDataLst>
                <p:tags r:id="rId9"/>
              </p:custDataLst>
            </p:nvPr>
          </p:nvSpPr>
          <p:spPr>
            <a:xfrm>
              <a:off x="1983" y="4902"/>
              <a:ext cx="888" cy="888"/>
            </a:xfrm>
            <a:prstGeom prst="ellipse">
              <a:avLst/>
            </a:prstGeom>
            <a:solidFill>
              <a:srgbClr val="8EAADC"/>
            </a:solidFill>
            <a:ln>
              <a:noFill/>
            </a:ln>
          </p:spPr>
          <p:style>
            <a:lnRef idx="2">
              <a:srgbClr val="8590CA">
                <a:shade val="50000"/>
              </a:srgbClr>
            </a:lnRef>
            <a:fillRef idx="1">
              <a:srgbClr val="8590CA"/>
            </a:fillRef>
            <a:effectRef idx="0">
              <a:srgbClr val="8590CA"/>
            </a:effectRef>
            <a:fontRef idx="minor">
              <a:sysClr val="window" lastClr="FFFFFF"/>
            </a:fontRef>
          </p:style>
          <p:txBody>
            <a:bodyPr rtlCol="0" anchor="ctr">
              <a:normAutofit fontScale="25000"/>
            </a:bodyPr>
            <a:lstStyle/>
            <a:p>
              <a:pPr algn="ctr">
                <a:lnSpc>
                  <a:spcPct val="120000"/>
                </a:lnSpc>
              </a:pPr>
              <a:endParaRPr lang="zh-CN" altLang="en-US" sz="2400" b="1" dirty="0">
                <a:solidFill>
                  <a:sysClr val="window" lastClr="FFFFFF"/>
                </a:solidFill>
                <a:latin typeface="Arial" panose="020B0604020202020204" pitchFamily="34" charset="0"/>
                <a:ea typeface="微软雅黑" panose="020B0503020204020204" pitchFamily="34" charset="-122"/>
                <a:cs typeface="+mj-cs"/>
                <a:sym typeface="Arial" panose="020B0604020202020204" pitchFamily="34" charset="0"/>
              </a:endParaRPr>
            </a:p>
          </p:txBody>
        </p:sp>
        <p:sp>
          <p:nvSpPr>
            <p:cNvPr id="139" name="椭圆 138"/>
            <p:cNvSpPr/>
            <p:nvPr>
              <p:custDataLst>
                <p:tags r:id="rId10"/>
              </p:custDataLst>
            </p:nvPr>
          </p:nvSpPr>
          <p:spPr>
            <a:xfrm>
              <a:off x="10744" y="4902"/>
              <a:ext cx="888" cy="888"/>
            </a:xfrm>
            <a:prstGeom prst="ellipse">
              <a:avLst/>
            </a:prstGeom>
            <a:solidFill>
              <a:srgbClr val="79BB8F"/>
            </a:solidFill>
            <a:ln>
              <a:noFill/>
            </a:ln>
          </p:spPr>
          <p:style>
            <a:lnRef idx="2">
              <a:srgbClr val="8590CA">
                <a:shade val="50000"/>
              </a:srgbClr>
            </a:lnRef>
            <a:fillRef idx="1">
              <a:srgbClr val="8590CA"/>
            </a:fillRef>
            <a:effectRef idx="0">
              <a:srgbClr val="8590CA"/>
            </a:effectRef>
            <a:fontRef idx="minor">
              <a:sysClr val="window" lastClr="FFFFFF"/>
            </a:fontRef>
          </p:style>
          <p:txBody>
            <a:bodyPr rtlCol="0" anchor="ctr">
              <a:normAutofit fontScale="25000"/>
            </a:bodyPr>
            <a:lstStyle/>
            <a:p>
              <a:pPr algn="ctr">
                <a:lnSpc>
                  <a:spcPct val="120000"/>
                </a:lnSpc>
              </a:pPr>
              <a:endParaRPr lang="zh-CN" altLang="en-US" sz="2400" b="1" dirty="0">
                <a:solidFill>
                  <a:sysClr val="window" lastClr="FFFFFF"/>
                </a:solidFill>
                <a:latin typeface="Arial" panose="020B0604020202020204" pitchFamily="34" charset="0"/>
                <a:ea typeface="微软雅黑" panose="020B0503020204020204" pitchFamily="34" charset="-122"/>
                <a:cs typeface="+mj-cs"/>
                <a:sym typeface="Arial" panose="020B0604020202020204" pitchFamily="34" charset="0"/>
              </a:endParaRPr>
            </a:p>
          </p:txBody>
        </p:sp>
        <p:sp>
          <p:nvSpPr>
            <p:cNvPr id="141" name="文本框 140"/>
            <p:cNvSpPr txBox="1"/>
            <p:nvPr>
              <p:custDataLst>
                <p:tags r:id="rId11"/>
              </p:custDataLst>
            </p:nvPr>
          </p:nvSpPr>
          <p:spPr>
            <a:xfrm>
              <a:off x="10963" y="4554"/>
              <a:ext cx="451" cy="599"/>
            </a:xfrm>
            <a:prstGeom prst="rect">
              <a:avLst/>
            </a:prstGeom>
            <a:noFill/>
          </p:spPr>
          <p:txBody>
            <a:bodyPr wrap="square" rtlCol="0">
              <a:noAutofit/>
            </a:bodyPr>
            <a:lstStyle/>
            <a:p>
              <a:pPr algn="ctr">
                <a:lnSpc>
                  <a:spcPct val="120000"/>
                </a:lnSpc>
              </a:pPr>
              <a:r>
                <a:rPr lang="en-US" altLang="zh-CN" sz="2100" b="1"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rPr>
                <a:t>E</a:t>
              </a:r>
              <a:endParaRPr lang="zh-CN" altLang="en-US" sz="2100" b="1"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42" name="椭圆 141"/>
            <p:cNvSpPr/>
            <p:nvPr>
              <p:custDataLst>
                <p:tags r:id="rId12"/>
              </p:custDataLst>
            </p:nvPr>
          </p:nvSpPr>
          <p:spPr>
            <a:xfrm>
              <a:off x="4171" y="4902"/>
              <a:ext cx="888" cy="888"/>
            </a:xfrm>
            <a:prstGeom prst="ellipse">
              <a:avLst/>
            </a:prstGeom>
            <a:solidFill>
              <a:srgbClr val="79B6D3"/>
            </a:solidFill>
            <a:ln>
              <a:noFill/>
            </a:ln>
          </p:spPr>
          <p:style>
            <a:lnRef idx="2">
              <a:srgbClr val="8590CA">
                <a:shade val="50000"/>
              </a:srgbClr>
            </a:lnRef>
            <a:fillRef idx="1">
              <a:srgbClr val="8590CA"/>
            </a:fillRef>
            <a:effectRef idx="0">
              <a:srgbClr val="8590CA"/>
            </a:effectRef>
            <a:fontRef idx="minor">
              <a:sysClr val="window" lastClr="FFFFFF"/>
            </a:fontRef>
          </p:style>
          <p:txBody>
            <a:bodyPr rtlCol="0" anchor="ctr">
              <a:normAutofit fontScale="25000"/>
            </a:bodyPr>
            <a:lstStyle/>
            <a:p>
              <a:pPr algn="ctr">
                <a:lnSpc>
                  <a:spcPct val="120000"/>
                </a:lnSpc>
              </a:pPr>
              <a:endParaRPr lang="zh-CN" altLang="en-US" sz="2400" b="1" dirty="0">
                <a:solidFill>
                  <a:sysClr val="window" lastClr="FFFFFF"/>
                </a:solidFill>
                <a:latin typeface="Arial" panose="020B0604020202020204" pitchFamily="34" charset="0"/>
                <a:ea typeface="微软雅黑" panose="020B0503020204020204" pitchFamily="34" charset="-122"/>
                <a:cs typeface="+mj-cs"/>
                <a:sym typeface="Arial" panose="020B0604020202020204" pitchFamily="34" charset="0"/>
              </a:endParaRPr>
            </a:p>
          </p:txBody>
        </p:sp>
        <p:sp>
          <p:nvSpPr>
            <p:cNvPr id="145" name="椭圆 144"/>
            <p:cNvSpPr/>
            <p:nvPr>
              <p:custDataLst>
                <p:tags r:id="rId13"/>
              </p:custDataLst>
            </p:nvPr>
          </p:nvSpPr>
          <p:spPr>
            <a:xfrm>
              <a:off x="8547" y="4902"/>
              <a:ext cx="888" cy="888"/>
            </a:xfrm>
            <a:prstGeom prst="ellipse">
              <a:avLst/>
            </a:prstGeom>
            <a:solidFill>
              <a:srgbClr val="6BC0A7"/>
            </a:solidFill>
            <a:ln>
              <a:noFill/>
            </a:ln>
          </p:spPr>
          <p:style>
            <a:lnRef idx="2">
              <a:srgbClr val="8590CA">
                <a:shade val="50000"/>
              </a:srgbClr>
            </a:lnRef>
            <a:fillRef idx="1">
              <a:srgbClr val="8590CA"/>
            </a:fillRef>
            <a:effectRef idx="0">
              <a:srgbClr val="8590CA"/>
            </a:effectRef>
            <a:fontRef idx="minor">
              <a:sysClr val="window" lastClr="FFFFFF"/>
            </a:fontRef>
          </p:style>
          <p:txBody>
            <a:bodyPr rtlCol="0" anchor="ctr">
              <a:normAutofit fontScale="25000"/>
            </a:bodyPr>
            <a:lstStyle/>
            <a:p>
              <a:pPr algn="ctr">
                <a:lnSpc>
                  <a:spcPct val="120000"/>
                </a:lnSpc>
              </a:pPr>
              <a:endParaRPr lang="zh-CN" altLang="en-US" sz="2400" b="1" dirty="0">
                <a:solidFill>
                  <a:sysClr val="window" lastClr="FFFFFF"/>
                </a:solidFill>
                <a:latin typeface="Arial" panose="020B0604020202020204" pitchFamily="34" charset="0"/>
                <a:ea typeface="微软雅黑" panose="020B0503020204020204" pitchFamily="34" charset="-122"/>
                <a:cs typeface="+mj-cs"/>
                <a:sym typeface="Arial" panose="020B0604020202020204" pitchFamily="34" charset="0"/>
              </a:endParaRPr>
            </a:p>
          </p:txBody>
        </p:sp>
        <p:sp>
          <p:nvSpPr>
            <p:cNvPr id="146" name="文本框 145"/>
            <p:cNvSpPr txBox="1"/>
            <p:nvPr>
              <p:custDataLst>
                <p:tags r:id="rId14"/>
              </p:custDataLst>
            </p:nvPr>
          </p:nvSpPr>
          <p:spPr>
            <a:xfrm>
              <a:off x="8824" y="4622"/>
              <a:ext cx="334" cy="875"/>
            </a:xfrm>
            <a:prstGeom prst="rect">
              <a:avLst/>
            </a:prstGeom>
            <a:noFill/>
          </p:spPr>
          <p:txBody>
            <a:bodyPr wrap="square" rtlCol="0">
              <a:noAutofit/>
            </a:bodyPr>
            <a:lstStyle/>
            <a:p>
              <a:pPr algn="ctr">
                <a:lnSpc>
                  <a:spcPct val="120000"/>
                </a:lnSpc>
              </a:pPr>
              <a:r>
                <a:rPr lang="en-US" altLang="zh-CN" sz="2100" b="1"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rPr>
                <a:t>D</a:t>
              </a:r>
              <a:endParaRPr lang="zh-CN" altLang="en-US" sz="2100" b="1"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147" name="椭圆 146"/>
            <p:cNvSpPr/>
            <p:nvPr>
              <p:custDataLst>
                <p:tags r:id="rId15"/>
              </p:custDataLst>
            </p:nvPr>
          </p:nvSpPr>
          <p:spPr>
            <a:xfrm>
              <a:off x="6359" y="4902"/>
              <a:ext cx="888" cy="888"/>
            </a:xfrm>
            <a:prstGeom prst="ellipse">
              <a:avLst/>
            </a:prstGeom>
            <a:solidFill>
              <a:srgbClr val="7AC2C7"/>
            </a:solidFill>
            <a:ln>
              <a:noFill/>
            </a:ln>
          </p:spPr>
          <p:style>
            <a:lnRef idx="2">
              <a:srgbClr val="8590CA">
                <a:shade val="50000"/>
              </a:srgbClr>
            </a:lnRef>
            <a:fillRef idx="1">
              <a:srgbClr val="8590CA"/>
            </a:fillRef>
            <a:effectRef idx="0">
              <a:srgbClr val="8590CA"/>
            </a:effectRef>
            <a:fontRef idx="minor">
              <a:sysClr val="window" lastClr="FFFFFF"/>
            </a:fontRef>
          </p:style>
          <p:txBody>
            <a:bodyPr rtlCol="0" anchor="ctr">
              <a:normAutofit fontScale="25000"/>
            </a:bodyPr>
            <a:lstStyle/>
            <a:p>
              <a:pPr algn="ctr">
                <a:lnSpc>
                  <a:spcPct val="120000"/>
                </a:lnSpc>
              </a:pPr>
              <a:endParaRPr lang="zh-CN" altLang="en-US" sz="2400" b="1" dirty="0">
                <a:solidFill>
                  <a:sysClr val="window" lastClr="FFFFFF"/>
                </a:solidFill>
                <a:latin typeface="Arial" panose="020B0604020202020204" pitchFamily="34" charset="0"/>
                <a:ea typeface="微软雅黑" panose="020B0503020204020204" pitchFamily="34" charset="-122"/>
                <a:cs typeface="+mj-cs"/>
                <a:sym typeface="Arial" panose="020B0604020202020204" pitchFamily="34" charset="0"/>
              </a:endParaRPr>
            </a:p>
          </p:txBody>
        </p:sp>
        <p:sp>
          <p:nvSpPr>
            <p:cNvPr id="3" name="椭圆 2"/>
            <p:cNvSpPr/>
            <p:nvPr>
              <p:custDataLst>
                <p:tags r:id="rId16"/>
              </p:custDataLst>
            </p:nvPr>
          </p:nvSpPr>
          <p:spPr>
            <a:xfrm>
              <a:off x="12909" y="4902"/>
              <a:ext cx="887" cy="888"/>
            </a:xfrm>
            <a:prstGeom prst="ellipse">
              <a:avLst/>
            </a:prstGeom>
            <a:solidFill>
              <a:schemeClr val="accent3"/>
            </a:solidFill>
            <a:ln>
              <a:noFill/>
            </a:ln>
          </p:spPr>
          <p:style>
            <a:lnRef idx="2">
              <a:srgbClr val="8590CA">
                <a:shade val="50000"/>
              </a:srgbClr>
            </a:lnRef>
            <a:fillRef idx="1">
              <a:srgbClr val="8590CA"/>
            </a:fillRef>
            <a:effectRef idx="0">
              <a:srgbClr val="8590CA"/>
            </a:effectRef>
            <a:fontRef idx="minor">
              <a:sysClr val="window" lastClr="FFFFFF"/>
            </a:fontRef>
          </p:style>
          <p:txBody>
            <a:bodyPr rtlCol="0" anchor="ctr"/>
            <a:lstStyle/>
            <a:p>
              <a:pPr algn="ctr">
                <a:lnSpc>
                  <a:spcPct val="120000"/>
                </a:lnSpc>
              </a:pPr>
              <a:r>
                <a:rPr lang="en-US" altLang="zh-CN" sz="2400" b="1" dirty="0">
                  <a:solidFill>
                    <a:sysClr val="window" lastClr="FFFFFF"/>
                  </a:solidFill>
                  <a:latin typeface="Arial" panose="020B0604020202020204" pitchFamily="34" charset="0"/>
                  <a:ea typeface="微软雅黑" panose="020B0503020204020204" pitchFamily="34" charset="-122"/>
                  <a:cs typeface="+mj-cs"/>
                  <a:sym typeface="Arial" panose="020B0604020202020204" pitchFamily="34" charset="0"/>
                </a:rPr>
                <a:t>F</a:t>
              </a:r>
            </a:p>
          </p:txBody>
        </p:sp>
        <p:sp>
          <p:nvSpPr>
            <p:cNvPr id="9" name="文本框 8"/>
            <p:cNvSpPr txBox="1"/>
            <p:nvPr>
              <p:custDataLst>
                <p:tags r:id="rId17"/>
              </p:custDataLst>
            </p:nvPr>
          </p:nvSpPr>
          <p:spPr>
            <a:xfrm>
              <a:off x="2175" y="4624"/>
              <a:ext cx="483" cy="1169"/>
            </a:xfrm>
            <a:prstGeom prst="rect">
              <a:avLst/>
            </a:prstGeom>
            <a:noFill/>
          </p:spPr>
          <p:txBody>
            <a:bodyPr wrap="square" rtlCol="0">
              <a:noAutofit/>
            </a:bodyPr>
            <a:lstStyle/>
            <a:p>
              <a:pPr algn="ctr">
                <a:lnSpc>
                  <a:spcPct val="120000"/>
                </a:lnSpc>
              </a:pPr>
              <a:r>
                <a:rPr lang="en-US" sz="1800" b="1"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rPr>
                <a:t>AAAA</a:t>
              </a:r>
            </a:p>
          </p:txBody>
        </p:sp>
        <p:sp>
          <p:nvSpPr>
            <p:cNvPr id="10" name="文本框 9"/>
            <p:cNvSpPr txBox="1"/>
            <p:nvPr>
              <p:custDataLst>
                <p:tags r:id="rId18"/>
              </p:custDataLst>
            </p:nvPr>
          </p:nvSpPr>
          <p:spPr>
            <a:xfrm>
              <a:off x="4362" y="4622"/>
              <a:ext cx="483" cy="880"/>
            </a:xfrm>
            <a:prstGeom prst="rect">
              <a:avLst/>
            </a:prstGeom>
            <a:noFill/>
          </p:spPr>
          <p:txBody>
            <a:bodyPr wrap="square" rtlCol="0">
              <a:noAutofit/>
            </a:bodyPr>
            <a:lstStyle/>
            <a:p>
              <a:pPr algn="ctr">
                <a:lnSpc>
                  <a:spcPct val="120000"/>
                </a:lnSpc>
              </a:pPr>
              <a:r>
                <a:rPr lang="en-US" sz="2100" b="1"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rPr>
                <a:t>B</a:t>
              </a:r>
            </a:p>
          </p:txBody>
        </p:sp>
        <p:sp>
          <p:nvSpPr>
            <p:cNvPr id="11" name="文本框 10"/>
            <p:cNvSpPr txBox="1"/>
            <p:nvPr>
              <p:custDataLst>
                <p:tags r:id="rId19"/>
              </p:custDataLst>
            </p:nvPr>
          </p:nvSpPr>
          <p:spPr>
            <a:xfrm>
              <a:off x="6550" y="4626"/>
              <a:ext cx="508" cy="875"/>
            </a:xfrm>
            <a:prstGeom prst="rect">
              <a:avLst/>
            </a:prstGeom>
            <a:noFill/>
          </p:spPr>
          <p:txBody>
            <a:bodyPr wrap="square" rtlCol="0">
              <a:noAutofit/>
            </a:bodyPr>
            <a:lstStyle/>
            <a:p>
              <a:pPr algn="ctr">
                <a:lnSpc>
                  <a:spcPct val="120000"/>
                </a:lnSpc>
              </a:pPr>
              <a:r>
                <a:rPr lang="en-US" sz="2100" b="1"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rPr>
                <a:t>C</a:t>
              </a:r>
            </a:p>
          </p:txBody>
        </p:sp>
        <p:sp>
          <p:nvSpPr>
            <p:cNvPr id="12" name="文本框 11"/>
            <p:cNvSpPr txBox="1"/>
            <p:nvPr/>
          </p:nvSpPr>
          <p:spPr>
            <a:xfrm>
              <a:off x="12237" y="6039"/>
              <a:ext cx="2120" cy="1738"/>
            </a:xfrm>
            <a:prstGeom prst="rect">
              <a:avLst/>
            </a:prstGeom>
            <a:noFill/>
          </p:spPr>
          <p:txBody>
            <a:bodyPr wrap="square" rtlCol="0">
              <a:spAutoFit/>
            </a:bodyPr>
            <a:lstStyle/>
            <a:p>
              <a:r>
                <a:rPr lang="zh-CN" altLang="en-US" sz="1400" i="0"/>
                <a:t>安全措施准备</a:t>
              </a:r>
            </a:p>
          </p:txBody>
        </p:sp>
        <p:sp>
          <p:nvSpPr>
            <p:cNvPr id="13" name="文本框 12"/>
            <p:cNvSpPr txBox="1"/>
            <p:nvPr>
              <p:custDataLst>
                <p:tags r:id="rId20"/>
              </p:custDataLst>
            </p:nvPr>
          </p:nvSpPr>
          <p:spPr>
            <a:xfrm>
              <a:off x="1678" y="6135"/>
              <a:ext cx="1499" cy="1738"/>
            </a:xfrm>
            <a:prstGeom prst="rect">
              <a:avLst/>
            </a:prstGeom>
            <a:noFill/>
          </p:spPr>
          <p:txBody>
            <a:bodyPr wrap="square" rtlCol="0">
              <a:spAutoFit/>
            </a:bodyPr>
            <a:lstStyle/>
            <a:p>
              <a:r>
                <a:rPr lang="zh-CN" altLang="en-US" sz="1400" i="0"/>
                <a:t>技术准备</a:t>
              </a:r>
            </a:p>
          </p:txBody>
        </p:sp>
        <p:sp>
          <p:nvSpPr>
            <p:cNvPr id="14" name="文本框 13"/>
            <p:cNvSpPr txBox="1"/>
            <p:nvPr/>
          </p:nvSpPr>
          <p:spPr>
            <a:xfrm>
              <a:off x="3863" y="6135"/>
              <a:ext cx="1499" cy="1738"/>
            </a:xfrm>
            <a:prstGeom prst="rect">
              <a:avLst/>
            </a:prstGeom>
            <a:noFill/>
          </p:spPr>
          <p:txBody>
            <a:bodyPr wrap="square" rtlCol="0">
              <a:spAutoFit/>
            </a:bodyPr>
            <a:lstStyle/>
            <a:p>
              <a:r>
                <a:rPr lang="zh-CN" altLang="en-US" sz="1400" i="0"/>
                <a:t>人员准备</a:t>
              </a:r>
            </a:p>
          </p:txBody>
        </p:sp>
        <p:sp>
          <p:nvSpPr>
            <p:cNvPr id="15" name="文本框 14"/>
            <p:cNvSpPr txBox="1"/>
            <p:nvPr/>
          </p:nvSpPr>
          <p:spPr>
            <a:xfrm>
              <a:off x="6048" y="6135"/>
              <a:ext cx="1499" cy="1738"/>
            </a:xfrm>
            <a:prstGeom prst="rect">
              <a:avLst/>
            </a:prstGeom>
            <a:noFill/>
          </p:spPr>
          <p:txBody>
            <a:bodyPr wrap="square" rtlCol="0">
              <a:spAutoFit/>
            </a:bodyPr>
            <a:lstStyle/>
            <a:p>
              <a:r>
                <a:rPr lang="zh-CN" altLang="en-US" sz="1400" i="0"/>
                <a:t>工具准备</a:t>
              </a:r>
            </a:p>
          </p:txBody>
        </p:sp>
        <p:sp>
          <p:nvSpPr>
            <p:cNvPr id="18" name="文本框 17"/>
            <p:cNvSpPr txBox="1"/>
            <p:nvPr/>
          </p:nvSpPr>
          <p:spPr>
            <a:xfrm>
              <a:off x="8229" y="6135"/>
              <a:ext cx="1499" cy="1738"/>
            </a:xfrm>
            <a:prstGeom prst="rect">
              <a:avLst/>
            </a:prstGeom>
            <a:noFill/>
          </p:spPr>
          <p:txBody>
            <a:bodyPr wrap="square" rtlCol="0">
              <a:spAutoFit/>
            </a:bodyPr>
            <a:lstStyle/>
            <a:p>
              <a:r>
                <a:rPr lang="zh-CN" altLang="en-US" sz="1400" i="0"/>
                <a:t>物资准备</a:t>
              </a:r>
            </a:p>
          </p:txBody>
        </p:sp>
        <p:sp>
          <p:nvSpPr>
            <p:cNvPr id="19" name="文本框 18"/>
            <p:cNvSpPr txBox="1"/>
            <p:nvPr>
              <p:custDataLst>
                <p:tags r:id="rId21"/>
              </p:custDataLst>
            </p:nvPr>
          </p:nvSpPr>
          <p:spPr>
            <a:xfrm>
              <a:off x="10418" y="6135"/>
              <a:ext cx="1499" cy="1738"/>
            </a:xfrm>
            <a:prstGeom prst="rect">
              <a:avLst/>
            </a:prstGeom>
            <a:noFill/>
          </p:spPr>
          <p:txBody>
            <a:bodyPr wrap="square" rtlCol="0">
              <a:spAutoFit/>
            </a:bodyPr>
            <a:lstStyle/>
            <a:p>
              <a:r>
                <a:rPr lang="zh-CN" altLang="en-US" sz="1400" i="0"/>
                <a:t>现场准备</a:t>
              </a:r>
            </a:p>
          </p:txBody>
        </p:sp>
      </p:grpSp>
      <p:pic>
        <p:nvPicPr>
          <p:cNvPr id="2" name="图片 1"/>
          <p:cNvPicPr>
            <a:picLocks noChangeAspect="1"/>
          </p:cNvPicPr>
          <p:nvPr>
            <p:custDataLst>
              <p:tags r:id="rId4"/>
            </p:custDataLst>
          </p:nvPr>
        </p:nvPicPr>
        <p:blipFill>
          <a:blip r:embed="rId24"/>
          <a:srcRect t="300" b="300"/>
          <a:stretch>
            <a:fillRect/>
          </a:stretch>
        </p:blipFill>
        <p:spPr>
          <a:xfrm>
            <a:off x="846266" y="1724712"/>
            <a:ext cx="2098730" cy="2414225"/>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7">
            <a:alphaModFix amt="46000"/>
          </a:blip>
          <a:tile tx="0" ty="0" sx="100000" sy="100000" flip="none" algn="tl"/>
        </a:blipFill>
        <a:effectLst/>
      </p:bgPr>
    </p:bg>
    <p:spTree>
      <p:nvGrpSpPr>
        <p:cNvPr id="1" name=""/>
        <p:cNvGrpSpPr/>
        <p:nvPr/>
      </p:nvGrpSpPr>
      <p:grpSpPr>
        <a:xfrm>
          <a:off x="0" y="0"/>
          <a:ext cx="0" cy="0"/>
          <a:chOff x="0" y="0"/>
          <a:chExt cx="0" cy="0"/>
        </a:xfrm>
      </p:grpSpPr>
      <p:grpSp>
        <p:nvGrpSpPr>
          <p:cNvPr id="3" name="组合 47"/>
          <p:cNvGrpSpPr/>
          <p:nvPr/>
        </p:nvGrpSpPr>
        <p:grpSpPr>
          <a:xfrm>
            <a:off x="1136015" y="661670"/>
            <a:ext cx="165735" cy="159385"/>
            <a:chOff x="0" y="0"/>
            <a:chExt cx="185199" cy="193613"/>
          </a:xfrm>
        </p:grpSpPr>
        <p:sp>
          <p:nvSpPr>
            <p:cNvPr id="13" name="矩形 31"/>
            <p:cNvSpPr/>
            <p:nvPr/>
          </p:nvSpPr>
          <p:spPr>
            <a:xfrm>
              <a:off x="-1" y="-1"/>
              <a:ext cx="152164" cy="161881"/>
            </a:xfrm>
            <a:prstGeom prst="rect">
              <a:avLst/>
            </a:prstGeom>
            <a:noFill/>
            <a:ln w="19050" cap="flat">
              <a:solidFill>
                <a:srgbClr val="808080"/>
              </a:solidFill>
              <a:prstDash val="solid"/>
              <a:miter lim="800000"/>
            </a:ln>
            <a:effectLst/>
          </p:spPr>
          <p:txBody>
            <a:bodyPr wrap="square" lIns="0" tIns="0" rIns="0" bIns="0" numCol="1" anchor="ctr">
              <a:noAutofit/>
            </a:bodyPr>
            <a:lstStyle/>
            <a:p>
              <a:pPr algn="ctr">
                <a:defRPr i="0">
                  <a:solidFill>
                    <a:srgbClr val="FFFFFF"/>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defRPr>
              </a:pPr>
              <a:endParaRPr sz="1620">
                <a:latin typeface="微软雅黑" panose="020B0503020204020204" pitchFamily="34" charset="-122"/>
                <a:ea typeface="微软雅黑" panose="020B0503020204020204" pitchFamily="34" charset="-122"/>
              </a:endParaRPr>
            </a:p>
          </p:txBody>
        </p:sp>
        <p:sp>
          <p:nvSpPr>
            <p:cNvPr id="14" name="矩形 32"/>
            <p:cNvSpPr/>
            <p:nvPr/>
          </p:nvSpPr>
          <p:spPr>
            <a:xfrm>
              <a:off x="33036" y="31733"/>
              <a:ext cx="152164" cy="161881"/>
            </a:xfrm>
            <a:prstGeom prst="rect">
              <a:avLst/>
            </a:prstGeom>
            <a:gradFill flip="none" rotWithShape="1">
              <a:gsLst>
                <a:gs pos="0">
                  <a:srgbClr val="BC000D"/>
                </a:gs>
                <a:gs pos="100000">
                  <a:srgbClr val="FF0517"/>
                </a:gs>
              </a:gsLst>
              <a:lin ang="18900000" scaled="0"/>
            </a:gradFill>
            <a:ln w="12700" cap="flat">
              <a:noFill/>
              <a:miter lim="400000"/>
            </a:ln>
            <a:effectLst/>
          </p:spPr>
          <p:txBody>
            <a:bodyPr wrap="square" lIns="0" tIns="0" rIns="0" bIns="0" numCol="1" anchor="ctr">
              <a:noAutofit/>
            </a:bodyPr>
            <a:lstStyle/>
            <a:p>
              <a:pPr algn="ctr">
                <a:defRPr i="0">
                  <a:solidFill>
                    <a:srgbClr val="FFFFFF"/>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defRPr>
              </a:pPr>
              <a:endParaRPr sz="1620">
                <a:latin typeface="微软雅黑" panose="020B0503020204020204" pitchFamily="34" charset="-122"/>
                <a:ea typeface="微软雅黑" panose="020B0503020204020204" pitchFamily="34" charset="-122"/>
              </a:endParaRPr>
            </a:p>
          </p:txBody>
        </p:sp>
      </p:grpSp>
      <p:cxnSp>
        <p:nvCxnSpPr>
          <p:cNvPr id="18" name="曲线连接符 17"/>
          <p:cNvCxnSpPr/>
          <p:nvPr/>
        </p:nvCxnSpPr>
        <p:spPr>
          <a:xfrm>
            <a:off x="5435600" y="1345565"/>
            <a:ext cx="3175" cy="3175"/>
          </a:xfrm>
          <a:prstGeom prst="curvedConnector3">
            <a:avLst/>
          </a:prstGeom>
          <a:ln>
            <a:headEnd type="arrow"/>
            <a:tailEnd type="arrow"/>
          </a:ln>
        </p:spPr>
        <p:style>
          <a:lnRef idx="1">
            <a:schemeClr val="accent1"/>
          </a:lnRef>
          <a:fillRef idx="0">
            <a:schemeClr val="accent1"/>
          </a:fillRef>
          <a:effectRef idx="0">
            <a:schemeClr val="accent1"/>
          </a:effectRef>
          <a:fontRef idx="minor">
            <a:schemeClr val="tx1"/>
          </a:fontRef>
        </p:style>
      </p:cxnSp>
      <p:sp>
        <p:nvSpPr>
          <p:cNvPr id="28" name="文本框 27"/>
          <p:cNvSpPr txBox="1"/>
          <p:nvPr/>
        </p:nvSpPr>
        <p:spPr>
          <a:xfrm>
            <a:off x="193040" y="1110615"/>
            <a:ext cx="3757930" cy="368300"/>
          </a:xfrm>
          <a:prstGeom prst="rect">
            <a:avLst/>
          </a:prstGeom>
          <a:noFill/>
          <a:extLst>
            <a:ext uri="{909E8E84-426E-40DD-AFC4-6F175D3DCCD1}">
              <a14:hiddenFill xmlns:a14="http://schemas.microsoft.com/office/drawing/2010/main">
                <a:solidFill>
                  <a:srgbClr val="00B0F0"/>
                </a:solidFill>
              </a14:hiddenFill>
            </a:ext>
          </a:extLst>
        </p:spPr>
        <p:txBody>
          <a:bodyPr wrap="square" rtlCol="0">
            <a:spAutoFit/>
          </a:bodyPr>
          <a:lstStyle/>
          <a:p>
            <a:r>
              <a:rPr lang="en-US" altLang="zh-CN" i="0" dirty="0">
                <a:latin typeface="微软雅黑" panose="020B0503020204020204" pitchFamily="34" charset="-122"/>
                <a:ea typeface="微软雅黑" panose="020B0503020204020204" pitchFamily="34" charset="-122"/>
                <a:cs typeface="微软雅黑" panose="020B0503020204020204" pitchFamily="34" charset="-122"/>
                <a:sym typeface="宋体" panose="02010600030101010101" pitchFamily="2" charset="-122"/>
              </a:rPr>
              <a:t> </a:t>
            </a:r>
            <a:endParaRPr lang="zh-CN" altLang="en-US" sz="1600" i="0">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2" name="文本框 1"/>
          <p:cNvSpPr txBox="1"/>
          <p:nvPr/>
        </p:nvSpPr>
        <p:spPr>
          <a:xfrm>
            <a:off x="1692910" y="687705"/>
            <a:ext cx="2583180" cy="368300"/>
          </a:xfrm>
          <a:prstGeom prst="rect">
            <a:avLst/>
          </a:prstGeom>
          <a:noFill/>
        </p:spPr>
        <p:txBody>
          <a:bodyPr wrap="none" rtlCol="0" anchor="t">
            <a:spAutoFit/>
          </a:bodyPr>
          <a:lstStyle/>
          <a:p>
            <a:r>
              <a:rPr lang="zh-CN" altLang="en-US" b="1" i="0" kern="900" spc="300" dirty="0">
                <a:solidFill>
                  <a:schemeClr val="bg1"/>
                </a:solidFill>
                <a:ea typeface="微软雅黑" panose="020B0503020204020204" pitchFamily="34" charset="-122"/>
                <a:cs typeface="+mn-ea"/>
                <a:sym typeface="+mn-ea"/>
              </a:rPr>
              <a:t>预制叠合板施工准备</a:t>
            </a:r>
          </a:p>
        </p:txBody>
      </p:sp>
      <p:grpSp>
        <p:nvGrpSpPr>
          <p:cNvPr id="4" name="组合 3"/>
          <p:cNvGrpSpPr/>
          <p:nvPr/>
        </p:nvGrpSpPr>
        <p:grpSpPr>
          <a:xfrm>
            <a:off x="1020445" y="1280160"/>
            <a:ext cx="7667625" cy="3826510"/>
            <a:chOff x="1607" y="2016"/>
            <a:chExt cx="12075" cy="6026"/>
          </a:xfrm>
        </p:grpSpPr>
        <p:grpSp>
          <p:nvGrpSpPr>
            <p:cNvPr id="7" name="组合 6"/>
            <p:cNvGrpSpPr/>
            <p:nvPr/>
          </p:nvGrpSpPr>
          <p:grpSpPr>
            <a:xfrm>
              <a:off x="1607" y="2299"/>
              <a:ext cx="3071" cy="5526"/>
              <a:chOff x="1607" y="1665"/>
              <a:chExt cx="3071" cy="6225"/>
            </a:xfrm>
          </p:grpSpPr>
          <p:sp>
            <p:nvSpPr>
              <p:cNvPr id="5" name="KSO_Shape"/>
              <p:cNvSpPr/>
              <p:nvPr>
                <p:custDataLst>
                  <p:tags r:id="rId2"/>
                </p:custDataLst>
              </p:nvPr>
            </p:nvSpPr>
            <p:spPr bwMode="auto">
              <a:xfrm>
                <a:off x="1895" y="1665"/>
                <a:ext cx="1805" cy="1948"/>
              </a:xfrm>
              <a:custGeom>
                <a:avLst/>
                <a:gdLst>
                  <a:gd name="T0" fmla="*/ 2147483646 w 11713"/>
                  <a:gd name="T1" fmla="*/ 2147483646 h 12650"/>
                  <a:gd name="T2" fmla="*/ 2147483646 w 11713"/>
                  <a:gd name="T3" fmla="*/ 2147483646 h 12650"/>
                  <a:gd name="T4" fmla="*/ 2147483646 w 11713"/>
                  <a:gd name="T5" fmla="*/ 2147483646 h 12650"/>
                  <a:gd name="T6" fmla="*/ 2147483646 w 11713"/>
                  <a:gd name="T7" fmla="*/ 2147483646 h 12650"/>
                  <a:gd name="T8" fmla="*/ 2147483646 w 11713"/>
                  <a:gd name="T9" fmla="*/ 2147483646 h 12650"/>
                  <a:gd name="T10" fmla="*/ 2147483646 w 11713"/>
                  <a:gd name="T11" fmla="*/ 2147483646 h 12650"/>
                  <a:gd name="T12" fmla="*/ 2147483646 w 11713"/>
                  <a:gd name="T13" fmla="*/ 2147483646 h 12650"/>
                  <a:gd name="T14" fmla="*/ 2147483646 w 11713"/>
                  <a:gd name="T15" fmla="*/ 2147483646 h 12650"/>
                  <a:gd name="T16" fmla="*/ 2147483646 w 11713"/>
                  <a:gd name="T17" fmla="*/ 2147483646 h 12650"/>
                  <a:gd name="T18" fmla="*/ 2147483646 w 11713"/>
                  <a:gd name="T19" fmla="*/ 2147483646 h 12650"/>
                  <a:gd name="T20" fmla="*/ 2147483646 w 11713"/>
                  <a:gd name="T21" fmla="*/ 2147483646 h 12650"/>
                  <a:gd name="T22" fmla="*/ 2147483646 w 11713"/>
                  <a:gd name="T23" fmla="*/ 2147483646 h 12650"/>
                  <a:gd name="T24" fmla="*/ 2147483646 w 11713"/>
                  <a:gd name="T25" fmla="*/ 2147483646 h 12650"/>
                  <a:gd name="T26" fmla="*/ 2147483646 w 11713"/>
                  <a:gd name="T27" fmla="*/ 2147483646 h 12650"/>
                  <a:gd name="T28" fmla="*/ 2147483646 w 11713"/>
                  <a:gd name="T29" fmla="*/ 2147483646 h 12650"/>
                  <a:gd name="T30" fmla="*/ 2147483646 w 11713"/>
                  <a:gd name="T31" fmla="*/ 2147483646 h 12650"/>
                  <a:gd name="T32" fmla="*/ 2147483646 w 11713"/>
                  <a:gd name="T33" fmla="*/ 2147483646 h 12650"/>
                  <a:gd name="T34" fmla="*/ 2147483646 w 11713"/>
                  <a:gd name="T35" fmla="*/ 2147483646 h 12650"/>
                  <a:gd name="T36" fmla="*/ 2147483646 w 11713"/>
                  <a:gd name="T37" fmla="*/ 2147483646 h 12650"/>
                  <a:gd name="T38" fmla="*/ 2147483646 w 11713"/>
                  <a:gd name="T39" fmla="*/ 2147483646 h 12650"/>
                  <a:gd name="T40" fmla="*/ 2147483646 w 11713"/>
                  <a:gd name="T41" fmla="*/ 2147483646 h 12650"/>
                  <a:gd name="T42" fmla="*/ 2147483646 w 11713"/>
                  <a:gd name="T43" fmla="*/ 2147483646 h 12650"/>
                  <a:gd name="T44" fmla="*/ 2147483646 w 11713"/>
                  <a:gd name="T45" fmla="*/ 2147483646 h 12650"/>
                  <a:gd name="T46" fmla="*/ 2147483646 w 11713"/>
                  <a:gd name="T47" fmla="*/ 2147483646 h 12650"/>
                  <a:gd name="T48" fmla="*/ 2147483646 w 11713"/>
                  <a:gd name="T49" fmla="*/ 2147483646 h 12650"/>
                  <a:gd name="T50" fmla="*/ 2147483646 w 11713"/>
                  <a:gd name="T51" fmla="*/ 2147483646 h 12650"/>
                  <a:gd name="T52" fmla="*/ 2147483646 w 11713"/>
                  <a:gd name="T53" fmla="*/ 2147483646 h 12650"/>
                  <a:gd name="T54" fmla="*/ 2147483646 w 11713"/>
                  <a:gd name="T55" fmla="*/ 2147483646 h 12650"/>
                  <a:gd name="T56" fmla="*/ 2147483646 w 11713"/>
                  <a:gd name="T57" fmla="*/ 2147483646 h 12650"/>
                  <a:gd name="T58" fmla="*/ 2147483646 w 11713"/>
                  <a:gd name="T59" fmla="*/ 2147483646 h 12650"/>
                  <a:gd name="T60" fmla="*/ 2147483646 w 11713"/>
                  <a:gd name="T61" fmla="*/ 2147483646 h 12650"/>
                  <a:gd name="T62" fmla="*/ 2147483646 w 11713"/>
                  <a:gd name="T63" fmla="*/ 2147483646 h 12650"/>
                  <a:gd name="T64" fmla="*/ 2147483646 w 11713"/>
                  <a:gd name="T65" fmla="*/ 2147483646 h 12650"/>
                  <a:gd name="T66" fmla="*/ 2147483646 w 11713"/>
                  <a:gd name="T67" fmla="*/ 2147483646 h 12650"/>
                  <a:gd name="T68" fmla="*/ 2147483646 w 11713"/>
                  <a:gd name="T69" fmla="*/ 2147483646 h 12650"/>
                  <a:gd name="T70" fmla="*/ 2147483646 w 11713"/>
                  <a:gd name="T71" fmla="*/ 2147483646 h 12650"/>
                  <a:gd name="T72" fmla="*/ 2147483646 w 11713"/>
                  <a:gd name="T73" fmla="*/ 2147483646 h 12650"/>
                  <a:gd name="T74" fmla="*/ 2147483646 w 11713"/>
                  <a:gd name="T75" fmla="*/ 2147483646 h 12650"/>
                  <a:gd name="T76" fmla="*/ 2147483646 w 11713"/>
                  <a:gd name="T77" fmla="*/ 2147483646 h 12650"/>
                  <a:gd name="T78" fmla="*/ 2147483646 w 11713"/>
                  <a:gd name="T79" fmla="*/ 2147483646 h 12650"/>
                  <a:gd name="T80" fmla="*/ 2147483646 w 11713"/>
                  <a:gd name="T81" fmla="*/ 2147483646 h 12650"/>
                  <a:gd name="T82" fmla="*/ 2147483646 w 11713"/>
                  <a:gd name="T83" fmla="*/ 2147483646 h 12650"/>
                  <a:gd name="T84" fmla="*/ 2147483646 w 11713"/>
                  <a:gd name="T85" fmla="*/ 2147483646 h 12650"/>
                  <a:gd name="T86" fmla="*/ 2147483646 w 11713"/>
                  <a:gd name="T87" fmla="*/ 2147483646 h 12650"/>
                  <a:gd name="T88" fmla="*/ 2147483646 w 11713"/>
                  <a:gd name="T89" fmla="*/ 2147483646 h 12650"/>
                  <a:gd name="T90" fmla="*/ 2147483646 w 11713"/>
                  <a:gd name="T91" fmla="*/ 2147483646 h 12650"/>
                  <a:gd name="T92" fmla="*/ 2147483646 w 11713"/>
                  <a:gd name="T93" fmla="*/ 2147483646 h 12650"/>
                  <a:gd name="T94" fmla="*/ 2147483646 w 11713"/>
                  <a:gd name="T95" fmla="*/ 2147483646 h 12650"/>
                  <a:gd name="T96" fmla="*/ 2147483646 w 11713"/>
                  <a:gd name="T97" fmla="*/ 2147483646 h 12650"/>
                  <a:gd name="T98" fmla="*/ 2147483646 w 11713"/>
                  <a:gd name="T99" fmla="*/ 2147483646 h 12650"/>
                  <a:gd name="T100" fmla="*/ 2147483646 w 11713"/>
                  <a:gd name="T101" fmla="*/ 2147483646 h 12650"/>
                  <a:gd name="T102" fmla="*/ 2147483646 w 11713"/>
                  <a:gd name="T103" fmla="*/ 2147483646 h 12650"/>
                  <a:gd name="T104" fmla="*/ 2147483646 w 11713"/>
                  <a:gd name="T105" fmla="*/ 2147483646 h 12650"/>
                  <a:gd name="T106" fmla="*/ 2147483646 w 11713"/>
                  <a:gd name="T107" fmla="*/ 2147483646 h 12650"/>
                  <a:gd name="T108" fmla="*/ 2147483646 w 11713"/>
                  <a:gd name="T109" fmla="*/ 2147483646 h 12650"/>
                  <a:gd name="T110" fmla="*/ 2147483646 w 11713"/>
                  <a:gd name="T111" fmla="*/ 2147483646 h 12650"/>
                  <a:gd name="T112" fmla="*/ 2147483646 w 11713"/>
                  <a:gd name="T113" fmla="*/ 2147483646 h 12650"/>
                  <a:gd name="T114" fmla="*/ 2147483646 w 11713"/>
                  <a:gd name="T115" fmla="*/ 2147483646 h 12650"/>
                  <a:gd name="T116" fmla="*/ 2147483646 w 11713"/>
                  <a:gd name="T117" fmla="*/ 2147483646 h 12650"/>
                  <a:gd name="T118" fmla="*/ 2147483646 w 11713"/>
                  <a:gd name="T119" fmla="*/ 2147483646 h 12650"/>
                  <a:gd name="T120" fmla="*/ 2147483646 w 11713"/>
                  <a:gd name="T121" fmla="*/ 2147483646 h 12650"/>
                  <a:gd name="T122" fmla="*/ 2147483646 w 11713"/>
                  <a:gd name="T123" fmla="*/ 2147483646 h 12650"/>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1713" h="12650">
                    <a:moveTo>
                      <a:pt x="10716" y="5568"/>
                    </a:moveTo>
                    <a:lnTo>
                      <a:pt x="10716" y="5568"/>
                    </a:lnTo>
                    <a:lnTo>
                      <a:pt x="10759" y="5528"/>
                    </a:lnTo>
                    <a:lnTo>
                      <a:pt x="10801" y="5487"/>
                    </a:lnTo>
                    <a:lnTo>
                      <a:pt x="10843" y="5446"/>
                    </a:lnTo>
                    <a:lnTo>
                      <a:pt x="10884" y="5402"/>
                    </a:lnTo>
                    <a:lnTo>
                      <a:pt x="10924" y="5358"/>
                    </a:lnTo>
                    <a:lnTo>
                      <a:pt x="10962" y="5314"/>
                    </a:lnTo>
                    <a:lnTo>
                      <a:pt x="10999" y="5268"/>
                    </a:lnTo>
                    <a:lnTo>
                      <a:pt x="11035" y="5221"/>
                    </a:lnTo>
                    <a:lnTo>
                      <a:pt x="11070" y="5173"/>
                    </a:lnTo>
                    <a:lnTo>
                      <a:pt x="11103" y="5125"/>
                    </a:lnTo>
                    <a:lnTo>
                      <a:pt x="11136" y="5076"/>
                    </a:lnTo>
                    <a:lnTo>
                      <a:pt x="11167" y="5026"/>
                    </a:lnTo>
                    <a:lnTo>
                      <a:pt x="11196" y="4975"/>
                    </a:lnTo>
                    <a:lnTo>
                      <a:pt x="11224" y="4922"/>
                    </a:lnTo>
                    <a:lnTo>
                      <a:pt x="11251" y="4870"/>
                    </a:lnTo>
                    <a:lnTo>
                      <a:pt x="11278" y="4817"/>
                    </a:lnTo>
                    <a:lnTo>
                      <a:pt x="11302" y="4763"/>
                    </a:lnTo>
                    <a:lnTo>
                      <a:pt x="11325" y="4708"/>
                    </a:lnTo>
                    <a:lnTo>
                      <a:pt x="11346" y="4653"/>
                    </a:lnTo>
                    <a:lnTo>
                      <a:pt x="11366" y="4597"/>
                    </a:lnTo>
                    <a:lnTo>
                      <a:pt x="11385" y="4540"/>
                    </a:lnTo>
                    <a:lnTo>
                      <a:pt x="11402" y="4483"/>
                    </a:lnTo>
                    <a:lnTo>
                      <a:pt x="11417" y="4425"/>
                    </a:lnTo>
                    <a:lnTo>
                      <a:pt x="11431" y="4366"/>
                    </a:lnTo>
                    <a:lnTo>
                      <a:pt x="11444" y="4307"/>
                    </a:lnTo>
                    <a:lnTo>
                      <a:pt x="11454" y="4248"/>
                    </a:lnTo>
                    <a:lnTo>
                      <a:pt x="11463" y="4187"/>
                    </a:lnTo>
                    <a:lnTo>
                      <a:pt x="11471" y="4127"/>
                    </a:lnTo>
                    <a:lnTo>
                      <a:pt x="11477" y="4066"/>
                    </a:lnTo>
                    <a:lnTo>
                      <a:pt x="11481" y="4004"/>
                    </a:lnTo>
                    <a:lnTo>
                      <a:pt x="11484" y="3942"/>
                    </a:lnTo>
                    <a:lnTo>
                      <a:pt x="11484" y="3879"/>
                    </a:lnTo>
                    <a:lnTo>
                      <a:pt x="11484" y="3821"/>
                    </a:lnTo>
                    <a:lnTo>
                      <a:pt x="11482" y="3761"/>
                    </a:lnTo>
                    <a:lnTo>
                      <a:pt x="11478" y="3704"/>
                    </a:lnTo>
                    <a:lnTo>
                      <a:pt x="11473" y="3645"/>
                    </a:lnTo>
                    <a:lnTo>
                      <a:pt x="11466" y="3588"/>
                    </a:lnTo>
                    <a:lnTo>
                      <a:pt x="11457" y="3530"/>
                    </a:lnTo>
                    <a:lnTo>
                      <a:pt x="11448" y="3474"/>
                    </a:lnTo>
                    <a:lnTo>
                      <a:pt x="11436" y="3417"/>
                    </a:lnTo>
                    <a:lnTo>
                      <a:pt x="11424" y="3362"/>
                    </a:lnTo>
                    <a:lnTo>
                      <a:pt x="11410" y="3307"/>
                    </a:lnTo>
                    <a:lnTo>
                      <a:pt x="11394" y="3252"/>
                    </a:lnTo>
                    <a:lnTo>
                      <a:pt x="11378" y="3198"/>
                    </a:lnTo>
                    <a:lnTo>
                      <a:pt x="11360" y="3145"/>
                    </a:lnTo>
                    <a:lnTo>
                      <a:pt x="11340" y="3092"/>
                    </a:lnTo>
                    <a:lnTo>
                      <a:pt x="11320" y="3039"/>
                    </a:lnTo>
                    <a:lnTo>
                      <a:pt x="11298" y="2987"/>
                    </a:lnTo>
                    <a:lnTo>
                      <a:pt x="11275" y="2936"/>
                    </a:lnTo>
                    <a:lnTo>
                      <a:pt x="11250" y="2886"/>
                    </a:lnTo>
                    <a:lnTo>
                      <a:pt x="11225" y="2836"/>
                    </a:lnTo>
                    <a:lnTo>
                      <a:pt x="11198" y="2788"/>
                    </a:lnTo>
                    <a:lnTo>
                      <a:pt x="11170" y="2739"/>
                    </a:lnTo>
                    <a:lnTo>
                      <a:pt x="11141" y="2692"/>
                    </a:lnTo>
                    <a:lnTo>
                      <a:pt x="11110" y="2645"/>
                    </a:lnTo>
                    <a:lnTo>
                      <a:pt x="11079" y="2599"/>
                    </a:lnTo>
                    <a:lnTo>
                      <a:pt x="11047" y="2553"/>
                    </a:lnTo>
                    <a:lnTo>
                      <a:pt x="11013" y="2509"/>
                    </a:lnTo>
                    <a:lnTo>
                      <a:pt x="10978" y="2465"/>
                    </a:lnTo>
                    <a:lnTo>
                      <a:pt x="10942" y="2422"/>
                    </a:lnTo>
                    <a:lnTo>
                      <a:pt x="10906" y="2379"/>
                    </a:lnTo>
                    <a:lnTo>
                      <a:pt x="10868" y="2339"/>
                    </a:lnTo>
                    <a:lnTo>
                      <a:pt x="10828" y="2299"/>
                    </a:lnTo>
                    <a:lnTo>
                      <a:pt x="10789" y="2259"/>
                    </a:lnTo>
                    <a:lnTo>
                      <a:pt x="10748" y="2221"/>
                    </a:lnTo>
                    <a:lnTo>
                      <a:pt x="10706" y="2183"/>
                    </a:lnTo>
                    <a:lnTo>
                      <a:pt x="10664" y="2146"/>
                    </a:lnTo>
                    <a:lnTo>
                      <a:pt x="10621" y="2111"/>
                    </a:lnTo>
                    <a:lnTo>
                      <a:pt x="10576" y="2076"/>
                    </a:lnTo>
                    <a:lnTo>
                      <a:pt x="10531" y="2043"/>
                    </a:lnTo>
                    <a:lnTo>
                      <a:pt x="10485" y="2011"/>
                    </a:lnTo>
                    <a:lnTo>
                      <a:pt x="10438" y="1979"/>
                    </a:lnTo>
                    <a:lnTo>
                      <a:pt x="10390" y="1949"/>
                    </a:lnTo>
                    <a:lnTo>
                      <a:pt x="10341" y="1920"/>
                    </a:lnTo>
                    <a:lnTo>
                      <a:pt x="10292" y="1892"/>
                    </a:lnTo>
                    <a:lnTo>
                      <a:pt x="10242" y="1864"/>
                    </a:lnTo>
                    <a:lnTo>
                      <a:pt x="10190" y="1838"/>
                    </a:lnTo>
                    <a:lnTo>
                      <a:pt x="10139" y="1814"/>
                    </a:lnTo>
                    <a:lnTo>
                      <a:pt x="10087" y="1790"/>
                    </a:lnTo>
                    <a:lnTo>
                      <a:pt x="10034" y="1768"/>
                    </a:lnTo>
                    <a:lnTo>
                      <a:pt x="9981" y="1746"/>
                    </a:lnTo>
                    <a:lnTo>
                      <a:pt x="9926" y="1727"/>
                    </a:lnTo>
                    <a:lnTo>
                      <a:pt x="9871" y="1709"/>
                    </a:lnTo>
                    <a:lnTo>
                      <a:pt x="9816" y="1691"/>
                    </a:lnTo>
                    <a:lnTo>
                      <a:pt x="9759" y="1674"/>
                    </a:lnTo>
                    <a:lnTo>
                      <a:pt x="9703" y="1660"/>
                    </a:lnTo>
                    <a:lnTo>
                      <a:pt x="9645" y="1646"/>
                    </a:lnTo>
                    <a:lnTo>
                      <a:pt x="9588" y="1635"/>
                    </a:lnTo>
                    <a:lnTo>
                      <a:pt x="9529" y="1624"/>
                    </a:lnTo>
                    <a:lnTo>
                      <a:pt x="9471" y="1615"/>
                    </a:lnTo>
                    <a:lnTo>
                      <a:pt x="9411" y="1606"/>
                    </a:lnTo>
                    <a:lnTo>
                      <a:pt x="9352" y="1600"/>
                    </a:lnTo>
                    <a:lnTo>
                      <a:pt x="9292" y="1595"/>
                    </a:lnTo>
                    <a:lnTo>
                      <a:pt x="9232" y="1591"/>
                    </a:lnTo>
                    <a:lnTo>
                      <a:pt x="9170" y="1589"/>
                    </a:lnTo>
                    <a:lnTo>
                      <a:pt x="9110" y="1588"/>
                    </a:lnTo>
                    <a:lnTo>
                      <a:pt x="9044" y="1589"/>
                    </a:lnTo>
                    <a:lnTo>
                      <a:pt x="8979" y="1592"/>
                    </a:lnTo>
                    <a:lnTo>
                      <a:pt x="8915" y="1596"/>
                    </a:lnTo>
                    <a:lnTo>
                      <a:pt x="8852" y="1601"/>
                    </a:lnTo>
                    <a:lnTo>
                      <a:pt x="8788" y="1609"/>
                    </a:lnTo>
                    <a:lnTo>
                      <a:pt x="8725" y="1618"/>
                    </a:lnTo>
                    <a:lnTo>
                      <a:pt x="8664" y="1628"/>
                    </a:lnTo>
                    <a:lnTo>
                      <a:pt x="8602" y="1641"/>
                    </a:lnTo>
                    <a:lnTo>
                      <a:pt x="8570" y="1595"/>
                    </a:lnTo>
                    <a:lnTo>
                      <a:pt x="8537" y="1549"/>
                    </a:lnTo>
                    <a:lnTo>
                      <a:pt x="8505" y="1504"/>
                    </a:lnTo>
                    <a:lnTo>
                      <a:pt x="8471" y="1460"/>
                    </a:lnTo>
                    <a:lnTo>
                      <a:pt x="8437" y="1415"/>
                    </a:lnTo>
                    <a:lnTo>
                      <a:pt x="8402" y="1373"/>
                    </a:lnTo>
                    <a:lnTo>
                      <a:pt x="8366" y="1330"/>
                    </a:lnTo>
                    <a:lnTo>
                      <a:pt x="8330" y="1287"/>
                    </a:lnTo>
                    <a:lnTo>
                      <a:pt x="8292" y="1245"/>
                    </a:lnTo>
                    <a:lnTo>
                      <a:pt x="8254" y="1203"/>
                    </a:lnTo>
                    <a:lnTo>
                      <a:pt x="8217" y="1163"/>
                    </a:lnTo>
                    <a:lnTo>
                      <a:pt x="8177" y="1123"/>
                    </a:lnTo>
                    <a:lnTo>
                      <a:pt x="8137" y="1083"/>
                    </a:lnTo>
                    <a:lnTo>
                      <a:pt x="8098" y="1045"/>
                    </a:lnTo>
                    <a:lnTo>
                      <a:pt x="8057" y="1006"/>
                    </a:lnTo>
                    <a:lnTo>
                      <a:pt x="8015" y="968"/>
                    </a:lnTo>
                    <a:lnTo>
                      <a:pt x="7973" y="931"/>
                    </a:lnTo>
                    <a:lnTo>
                      <a:pt x="7931" y="894"/>
                    </a:lnTo>
                    <a:lnTo>
                      <a:pt x="7888" y="859"/>
                    </a:lnTo>
                    <a:lnTo>
                      <a:pt x="7844" y="823"/>
                    </a:lnTo>
                    <a:lnTo>
                      <a:pt x="7799" y="788"/>
                    </a:lnTo>
                    <a:lnTo>
                      <a:pt x="7754" y="754"/>
                    </a:lnTo>
                    <a:lnTo>
                      <a:pt x="7709" y="721"/>
                    </a:lnTo>
                    <a:lnTo>
                      <a:pt x="7663" y="687"/>
                    </a:lnTo>
                    <a:lnTo>
                      <a:pt x="7616" y="656"/>
                    </a:lnTo>
                    <a:lnTo>
                      <a:pt x="7569" y="625"/>
                    </a:lnTo>
                    <a:lnTo>
                      <a:pt x="7522" y="593"/>
                    </a:lnTo>
                    <a:lnTo>
                      <a:pt x="7474" y="563"/>
                    </a:lnTo>
                    <a:lnTo>
                      <a:pt x="7425" y="534"/>
                    </a:lnTo>
                    <a:lnTo>
                      <a:pt x="7376" y="506"/>
                    </a:lnTo>
                    <a:lnTo>
                      <a:pt x="7327" y="477"/>
                    </a:lnTo>
                    <a:lnTo>
                      <a:pt x="7277" y="450"/>
                    </a:lnTo>
                    <a:lnTo>
                      <a:pt x="7227" y="424"/>
                    </a:lnTo>
                    <a:lnTo>
                      <a:pt x="7176" y="398"/>
                    </a:lnTo>
                    <a:lnTo>
                      <a:pt x="7124" y="373"/>
                    </a:lnTo>
                    <a:lnTo>
                      <a:pt x="7072" y="349"/>
                    </a:lnTo>
                    <a:lnTo>
                      <a:pt x="7020" y="325"/>
                    </a:lnTo>
                    <a:lnTo>
                      <a:pt x="6968" y="302"/>
                    </a:lnTo>
                    <a:lnTo>
                      <a:pt x="6915" y="280"/>
                    </a:lnTo>
                    <a:lnTo>
                      <a:pt x="6860" y="259"/>
                    </a:lnTo>
                    <a:lnTo>
                      <a:pt x="6807" y="238"/>
                    </a:lnTo>
                    <a:lnTo>
                      <a:pt x="6753" y="218"/>
                    </a:lnTo>
                    <a:lnTo>
                      <a:pt x="6697" y="200"/>
                    </a:lnTo>
                    <a:lnTo>
                      <a:pt x="6642" y="182"/>
                    </a:lnTo>
                    <a:lnTo>
                      <a:pt x="6587" y="164"/>
                    </a:lnTo>
                    <a:lnTo>
                      <a:pt x="6531" y="148"/>
                    </a:lnTo>
                    <a:lnTo>
                      <a:pt x="6475" y="133"/>
                    </a:lnTo>
                    <a:lnTo>
                      <a:pt x="6417" y="117"/>
                    </a:lnTo>
                    <a:lnTo>
                      <a:pt x="6361" y="104"/>
                    </a:lnTo>
                    <a:lnTo>
                      <a:pt x="6304" y="91"/>
                    </a:lnTo>
                    <a:lnTo>
                      <a:pt x="6246" y="79"/>
                    </a:lnTo>
                    <a:lnTo>
                      <a:pt x="6188" y="67"/>
                    </a:lnTo>
                    <a:lnTo>
                      <a:pt x="6129" y="57"/>
                    </a:lnTo>
                    <a:lnTo>
                      <a:pt x="6071" y="47"/>
                    </a:lnTo>
                    <a:lnTo>
                      <a:pt x="6011" y="38"/>
                    </a:lnTo>
                    <a:lnTo>
                      <a:pt x="5953" y="30"/>
                    </a:lnTo>
                    <a:lnTo>
                      <a:pt x="5893" y="23"/>
                    </a:lnTo>
                    <a:lnTo>
                      <a:pt x="5833" y="17"/>
                    </a:lnTo>
                    <a:lnTo>
                      <a:pt x="5773" y="12"/>
                    </a:lnTo>
                    <a:lnTo>
                      <a:pt x="5713" y="7"/>
                    </a:lnTo>
                    <a:lnTo>
                      <a:pt x="5652" y="4"/>
                    </a:lnTo>
                    <a:lnTo>
                      <a:pt x="5590" y="2"/>
                    </a:lnTo>
                    <a:lnTo>
                      <a:pt x="5530" y="0"/>
                    </a:lnTo>
                    <a:lnTo>
                      <a:pt x="5468" y="0"/>
                    </a:lnTo>
                    <a:lnTo>
                      <a:pt x="5372" y="1"/>
                    </a:lnTo>
                    <a:lnTo>
                      <a:pt x="5276" y="4"/>
                    </a:lnTo>
                    <a:lnTo>
                      <a:pt x="5181" y="11"/>
                    </a:lnTo>
                    <a:lnTo>
                      <a:pt x="5086" y="19"/>
                    </a:lnTo>
                    <a:lnTo>
                      <a:pt x="4992" y="29"/>
                    </a:lnTo>
                    <a:lnTo>
                      <a:pt x="4899" y="42"/>
                    </a:lnTo>
                    <a:lnTo>
                      <a:pt x="4806" y="57"/>
                    </a:lnTo>
                    <a:lnTo>
                      <a:pt x="4715" y="73"/>
                    </a:lnTo>
                    <a:lnTo>
                      <a:pt x="4624" y="92"/>
                    </a:lnTo>
                    <a:lnTo>
                      <a:pt x="4534" y="114"/>
                    </a:lnTo>
                    <a:lnTo>
                      <a:pt x="4445" y="137"/>
                    </a:lnTo>
                    <a:lnTo>
                      <a:pt x="4357" y="162"/>
                    </a:lnTo>
                    <a:lnTo>
                      <a:pt x="4269" y="189"/>
                    </a:lnTo>
                    <a:lnTo>
                      <a:pt x="4183" y="218"/>
                    </a:lnTo>
                    <a:lnTo>
                      <a:pt x="4097" y="250"/>
                    </a:lnTo>
                    <a:lnTo>
                      <a:pt x="4014" y="283"/>
                    </a:lnTo>
                    <a:lnTo>
                      <a:pt x="3930" y="319"/>
                    </a:lnTo>
                    <a:lnTo>
                      <a:pt x="3848" y="355"/>
                    </a:lnTo>
                    <a:lnTo>
                      <a:pt x="3766" y="395"/>
                    </a:lnTo>
                    <a:lnTo>
                      <a:pt x="3687" y="436"/>
                    </a:lnTo>
                    <a:lnTo>
                      <a:pt x="3607" y="477"/>
                    </a:lnTo>
                    <a:lnTo>
                      <a:pt x="3530" y="522"/>
                    </a:lnTo>
                    <a:lnTo>
                      <a:pt x="3454" y="568"/>
                    </a:lnTo>
                    <a:lnTo>
                      <a:pt x="3379" y="616"/>
                    </a:lnTo>
                    <a:lnTo>
                      <a:pt x="3304" y="665"/>
                    </a:lnTo>
                    <a:lnTo>
                      <a:pt x="3231" y="717"/>
                    </a:lnTo>
                    <a:lnTo>
                      <a:pt x="3160" y="769"/>
                    </a:lnTo>
                    <a:lnTo>
                      <a:pt x="3090" y="823"/>
                    </a:lnTo>
                    <a:lnTo>
                      <a:pt x="3022" y="880"/>
                    </a:lnTo>
                    <a:lnTo>
                      <a:pt x="2955" y="937"/>
                    </a:lnTo>
                    <a:lnTo>
                      <a:pt x="2889" y="996"/>
                    </a:lnTo>
                    <a:lnTo>
                      <a:pt x="2825" y="1056"/>
                    </a:lnTo>
                    <a:lnTo>
                      <a:pt x="2763" y="1119"/>
                    </a:lnTo>
                    <a:lnTo>
                      <a:pt x="2701" y="1181"/>
                    </a:lnTo>
                    <a:lnTo>
                      <a:pt x="2641" y="1246"/>
                    </a:lnTo>
                    <a:lnTo>
                      <a:pt x="2584" y="1313"/>
                    </a:lnTo>
                    <a:lnTo>
                      <a:pt x="2528" y="1380"/>
                    </a:lnTo>
                    <a:lnTo>
                      <a:pt x="2473" y="1449"/>
                    </a:lnTo>
                    <a:lnTo>
                      <a:pt x="2420" y="1519"/>
                    </a:lnTo>
                    <a:lnTo>
                      <a:pt x="2369" y="1590"/>
                    </a:lnTo>
                    <a:lnTo>
                      <a:pt x="2319" y="1663"/>
                    </a:lnTo>
                    <a:lnTo>
                      <a:pt x="2272" y="1737"/>
                    </a:lnTo>
                    <a:lnTo>
                      <a:pt x="2226" y="1811"/>
                    </a:lnTo>
                    <a:lnTo>
                      <a:pt x="2181" y="1887"/>
                    </a:lnTo>
                    <a:lnTo>
                      <a:pt x="2139" y="1965"/>
                    </a:lnTo>
                    <a:lnTo>
                      <a:pt x="2098" y="2043"/>
                    </a:lnTo>
                    <a:lnTo>
                      <a:pt x="2061" y="2122"/>
                    </a:lnTo>
                    <a:lnTo>
                      <a:pt x="2024" y="2203"/>
                    </a:lnTo>
                    <a:lnTo>
                      <a:pt x="1990" y="2284"/>
                    </a:lnTo>
                    <a:lnTo>
                      <a:pt x="1957" y="2367"/>
                    </a:lnTo>
                    <a:lnTo>
                      <a:pt x="1926" y="2450"/>
                    </a:lnTo>
                    <a:lnTo>
                      <a:pt x="1898" y="2534"/>
                    </a:lnTo>
                    <a:lnTo>
                      <a:pt x="1872" y="2620"/>
                    </a:lnTo>
                    <a:lnTo>
                      <a:pt x="1848" y="2705"/>
                    </a:lnTo>
                    <a:lnTo>
                      <a:pt x="1826" y="2792"/>
                    </a:lnTo>
                    <a:lnTo>
                      <a:pt x="1806" y="2880"/>
                    </a:lnTo>
                    <a:lnTo>
                      <a:pt x="1788" y="2968"/>
                    </a:lnTo>
                    <a:lnTo>
                      <a:pt x="1774" y="3057"/>
                    </a:lnTo>
                    <a:lnTo>
                      <a:pt x="1760" y="3147"/>
                    </a:lnTo>
                    <a:lnTo>
                      <a:pt x="1750" y="3238"/>
                    </a:lnTo>
                    <a:lnTo>
                      <a:pt x="1741" y="3330"/>
                    </a:lnTo>
                    <a:lnTo>
                      <a:pt x="1735" y="3422"/>
                    </a:lnTo>
                    <a:lnTo>
                      <a:pt x="1732" y="3514"/>
                    </a:lnTo>
                    <a:lnTo>
                      <a:pt x="1730" y="3607"/>
                    </a:lnTo>
                    <a:lnTo>
                      <a:pt x="1731" y="3681"/>
                    </a:lnTo>
                    <a:lnTo>
                      <a:pt x="1733" y="3755"/>
                    </a:lnTo>
                    <a:lnTo>
                      <a:pt x="1737" y="3828"/>
                    </a:lnTo>
                    <a:lnTo>
                      <a:pt x="1742" y="3901"/>
                    </a:lnTo>
                    <a:lnTo>
                      <a:pt x="1750" y="3973"/>
                    </a:lnTo>
                    <a:lnTo>
                      <a:pt x="1758" y="4045"/>
                    </a:lnTo>
                    <a:lnTo>
                      <a:pt x="1768" y="4117"/>
                    </a:lnTo>
                    <a:lnTo>
                      <a:pt x="1779" y="4188"/>
                    </a:lnTo>
                    <a:lnTo>
                      <a:pt x="1730" y="4217"/>
                    </a:lnTo>
                    <a:lnTo>
                      <a:pt x="1681" y="4248"/>
                    </a:lnTo>
                    <a:lnTo>
                      <a:pt x="1632" y="4278"/>
                    </a:lnTo>
                    <a:lnTo>
                      <a:pt x="1584" y="4309"/>
                    </a:lnTo>
                    <a:lnTo>
                      <a:pt x="1537" y="4342"/>
                    </a:lnTo>
                    <a:lnTo>
                      <a:pt x="1490" y="4374"/>
                    </a:lnTo>
                    <a:lnTo>
                      <a:pt x="1443" y="4409"/>
                    </a:lnTo>
                    <a:lnTo>
                      <a:pt x="1397" y="4442"/>
                    </a:lnTo>
                    <a:lnTo>
                      <a:pt x="1352" y="4478"/>
                    </a:lnTo>
                    <a:lnTo>
                      <a:pt x="1307" y="4513"/>
                    </a:lnTo>
                    <a:lnTo>
                      <a:pt x="1263" y="4549"/>
                    </a:lnTo>
                    <a:lnTo>
                      <a:pt x="1219" y="4586"/>
                    </a:lnTo>
                    <a:lnTo>
                      <a:pt x="1176" y="4624"/>
                    </a:lnTo>
                    <a:lnTo>
                      <a:pt x="1134" y="4661"/>
                    </a:lnTo>
                    <a:lnTo>
                      <a:pt x="1093" y="4700"/>
                    </a:lnTo>
                    <a:lnTo>
                      <a:pt x="1052" y="4740"/>
                    </a:lnTo>
                    <a:lnTo>
                      <a:pt x="1011" y="4780"/>
                    </a:lnTo>
                    <a:lnTo>
                      <a:pt x="972" y="4821"/>
                    </a:lnTo>
                    <a:lnTo>
                      <a:pt x="933" y="4862"/>
                    </a:lnTo>
                    <a:lnTo>
                      <a:pt x="894" y="4904"/>
                    </a:lnTo>
                    <a:lnTo>
                      <a:pt x="857" y="4946"/>
                    </a:lnTo>
                    <a:lnTo>
                      <a:pt x="820" y="4989"/>
                    </a:lnTo>
                    <a:lnTo>
                      <a:pt x="784" y="5033"/>
                    </a:lnTo>
                    <a:lnTo>
                      <a:pt x="748" y="5077"/>
                    </a:lnTo>
                    <a:lnTo>
                      <a:pt x="714" y="5122"/>
                    </a:lnTo>
                    <a:lnTo>
                      <a:pt x="679" y="5167"/>
                    </a:lnTo>
                    <a:lnTo>
                      <a:pt x="646" y="5213"/>
                    </a:lnTo>
                    <a:lnTo>
                      <a:pt x="613" y="5259"/>
                    </a:lnTo>
                    <a:lnTo>
                      <a:pt x="581" y="5306"/>
                    </a:lnTo>
                    <a:lnTo>
                      <a:pt x="550" y="5354"/>
                    </a:lnTo>
                    <a:lnTo>
                      <a:pt x="519" y="5402"/>
                    </a:lnTo>
                    <a:lnTo>
                      <a:pt x="490" y="5450"/>
                    </a:lnTo>
                    <a:lnTo>
                      <a:pt x="461" y="5499"/>
                    </a:lnTo>
                    <a:lnTo>
                      <a:pt x="434" y="5548"/>
                    </a:lnTo>
                    <a:lnTo>
                      <a:pt x="406" y="5598"/>
                    </a:lnTo>
                    <a:lnTo>
                      <a:pt x="379" y="5648"/>
                    </a:lnTo>
                    <a:lnTo>
                      <a:pt x="354" y="5698"/>
                    </a:lnTo>
                    <a:lnTo>
                      <a:pt x="329" y="5750"/>
                    </a:lnTo>
                    <a:lnTo>
                      <a:pt x="305" y="5802"/>
                    </a:lnTo>
                    <a:lnTo>
                      <a:pt x="282" y="5854"/>
                    </a:lnTo>
                    <a:lnTo>
                      <a:pt x="259" y="5906"/>
                    </a:lnTo>
                    <a:lnTo>
                      <a:pt x="239" y="5960"/>
                    </a:lnTo>
                    <a:lnTo>
                      <a:pt x="218" y="6013"/>
                    </a:lnTo>
                    <a:lnTo>
                      <a:pt x="198" y="6066"/>
                    </a:lnTo>
                    <a:lnTo>
                      <a:pt x="179" y="6120"/>
                    </a:lnTo>
                    <a:lnTo>
                      <a:pt x="161" y="6175"/>
                    </a:lnTo>
                    <a:lnTo>
                      <a:pt x="145" y="6230"/>
                    </a:lnTo>
                    <a:lnTo>
                      <a:pt x="128" y="6285"/>
                    </a:lnTo>
                    <a:lnTo>
                      <a:pt x="113" y="6341"/>
                    </a:lnTo>
                    <a:lnTo>
                      <a:pt x="99" y="6397"/>
                    </a:lnTo>
                    <a:lnTo>
                      <a:pt x="85" y="6454"/>
                    </a:lnTo>
                    <a:lnTo>
                      <a:pt x="74" y="6510"/>
                    </a:lnTo>
                    <a:lnTo>
                      <a:pt x="62" y="6566"/>
                    </a:lnTo>
                    <a:lnTo>
                      <a:pt x="51" y="6624"/>
                    </a:lnTo>
                    <a:lnTo>
                      <a:pt x="41" y="6681"/>
                    </a:lnTo>
                    <a:lnTo>
                      <a:pt x="33" y="6740"/>
                    </a:lnTo>
                    <a:lnTo>
                      <a:pt x="25" y="6798"/>
                    </a:lnTo>
                    <a:lnTo>
                      <a:pt x="18" y="6857"/>
                    </a:lnTo>
                    <a:lnTo>
                      <a:pt x="13" y="6915"/>
                    </a:lnTo>
                    <a:lnTo>
                      <a:pt x="9" y="6975"/>
                    </a:lnTo>
                    <a:lnTo>
                      <a:pt x="5" y="7034"/>
                    </a:lnTo>
                    <a:lnTo>
                      <a:pt x="3" y="7094"/>
                    </a:lnTo>
                    <a:lnTo>
                      <a:pt x="0" y="7153"/>
                    </a:lnTo>
                    <a:lnTo>
                      <a:pt x="0" y="7214"/>
                    </a:lnTo>
                    <a:lnTo>
                      <a:pt x="1" y="7295"/>
                    </a:lnTo>
                    <a:lnTo>
                      <a:pt x="4" y="7377"/>
                    </a:lnTo>
                    <a:lnTo>
                      <a:pt x="9" y="7457"/>
                    </a:lnTo>
                    <a:lnTo>
                      <a:pt x="15" y="7538"/>
                    </a:lnTo>
                    <a:lnTo>
                      <a:pt x="23" y="7618"/>
                    </a:lnTo>
                    <a:lnTo>
                      <a:pt x="34" y="7697"/>
                    </a:lnTo>
                    <a:lnTo>
                      <a:pt x="46" y="7776"/>
                    </a:lnTo>
                    <a:lnTo>
                      <a:pt x="60" y="7854"/>
                    </a:lnTo>
                    <a:lnTo>
                      <a:pt x="77" y="7932"/>
                    </a:lnTo>
                    <a:lnTo>
                      <a:pt x="93" y="8010"/>
                    </a:lnTo>
                    <a:lnTo>
                      <a:pt x="113" y="8086"/>
                    </a:lnTo>
                    <a:lnTo>
                      <a:pt x="134" y="8161"/>
                    </a:lnTo>
                    <a:lnTo>
                      <a:pt x="156" y="8236"/>
                    </a:lnTo>
                    <a:lnTo>
                      <a:pt x="181" y="8311"/>
                    </a:lnTo>
                    <a:lnTo>
                      <a:pt x="206" y="8385"/>
                    </a:lnTo>
                    <a:lnTo>
                      <a:pt x="234" y="8458"/>
                    </a:lnTo>
                    <a:lnTo>
                      <a:pt x="264" y="8530"/>
                    </a:lnTo>
                    <a:lnTo>
                      <a:pt x="294" y="8601"/>
                    </a:lnTo>
                    <a:lnTo>
                      <a:pt x="326" y="8671"/>
                    </a:lnTo>
                    <a:lnTo>
                      <a:pt x="361" y="8741"/>
                    </a:lnTo>
                    <a:lnTo>
                      <a:pt x="395" y="8810"/>
                    </a:lnTo>
                    <a:lnTo>
                      <a:pt x="433" y="8878"/>
                    </a:lnTo>
                    <a:lnTo>
                      <a:pt x="471" y="8946"/>
                    </a:lnTo>
                    <a:lnTo>
                      <a:pt x="511" y="9011"/>
                    </a:lnTo>
                    <a:lnTo>
                      <a:pt x="552" y="9077"/>
                    </a:lnTo>
                    <a:lnTo>
                      <a:pt x="595" y="9141"/>
                    </a:lnTo>
                    <a:lnTo>
                      <a:pt x="638" y="9205"/>
                    </a:lnTo>
                    <a:lnTo>
                      <a:pt x="684" y="9267"/>
                    </a:lnTo>
                    <a:lnTo>
                      <a:pt x="731" y="9329"/>
                    </a:lnTo>
                    <a:lnTo>
                      <a:pt x="779" y="9388"/>
                    </a:lnTo>
                    <a:lnTo>
                      <a:pt x="829" y="9448"/>
                    </a:lnTo>
                    <a:lnTo>
                      <a:pt x="880" y="9506"/>
                    </a:lnTo>
                    <a:lnTo>
                      <a:pt x="931" y="9564"/>
                    </a:lnTo>
                    <a:lnTo>
                      <a:pt x="984" y="9620"/>
                    </a:lnTo>
                    <a:lnTo>
                      <a:pt x="1039" y="9674"/>
                    </a:lnTo>
                    <a:lnTo>
                      <a:pt x="1095" y="9729"/>
                    </a:lnTo>
                    <a:lnTo>
                      <a:pt x="1151" y="9781"/>
                    </a:lnTo>
                    <a:lnTo>
                      <a:pt x="1210" y="9833"/>
                    </a:lnTo>
                    <a:lnTo>
                      <a:pt x="1269" y="9883"/>
                    </a:lnTo>
                    <a:lnTo>
                      <a:pt x="1329" y="9932"/>
                    </a:lnTo>
                    <a:lnTo>
                      <a:pt x="1390" y="9981"/>
                    </a:lnTo>
                    <a:lnTo>
                      <a:pt x="1453" y="10026"/>
                    </a:lnTo>
                    <a:lnTo>
                      <a:pt x="1517" y="10072"/>
                    </a:lnTo>
                    <a:lnTo>
                      <a:pt x="1581" y="10116"/>
                    </a:lnTo>
                    <a:lnTo>
                      <a:pt x="1647" y="10159"/>
                    </a:lnTo>
                    <a:lnTo>
                      <a:pt x="1714" y="10200"/>
                    </a:lnTo>
                    <a:lnTo>
                      <a:pt x="1781" y="10240"/>
                    </a:lnTo>
                    <a:lnTo>
                      <a:pt x="1850" y="10278"/>
                    </a:lnTo>
                    <a:lnTo>
                      <a:pt x="1919" y="10316"/>
                    </a:lnTo>
                    <a:lnTo>
                      <a:pt x="1990" y="10351"/>
                    </a:lnTo>
                    <a:lnTo>
                      <a:pt x="2061" y="10386"/>
                    </a:lnTo>
                    <a:lnTo>
                      <a:pt x="2133" y="10418"/>
                    </a:lnTo>
                    <a:lnTo>
                      <a:pt x="2206" y="10449"/>
                    </a:lnTo>
                    <a:lnTo>
                      <a:pt x="2280" y="10480"/>
                    </a:lnTo>
                    <a:lnTo>
                      <a:pt x="2354" y="10508"/>
                    </a:lnTo>
                    <a:lnTo>
                      <a:pt x="2430" y="10535"/>
                    </a:lnTo>
                    <a:lnTo>
                      <a:pt x="2507" y="10560"/>
                    </a:lnTo>
                    <a:lnTo>
                      <a:pt x="2583" y="10583"/>
                    </a:lnTo>
                    <a:lnTo>
                      <a:pt x="2661" y="10605"/>
                    </a:lnTo>
                    <a:lnTo>
                      <a:pt x="2740" y="10626"/>
                    </a:lnTo>
                    <a:lnTo>
                      <a:pt x="2819" y="10645"/>
                    </a:lnTo>
                    <a:lnTo>
                      <a:pt x="2898" y="10661"/>
                    </a:lnTo>
                    <a:lnTo>
                      <a:pt x="2979" y="10677"/>
                    </a:lnTo>
                    <a:lnTo>
                      <a:pt x="3060" y="10691"/>
                    </a:lnTo>
                    <a:lnTo>
                      <a:pt x="3079" y="10697"/>
                    </a:lnTo>
                    <a:lnTo>
                      <a:pt x="3099" y="10704"/>
                    </a:lnTo>
                    <a:lnTo>
                      <a:pt x="3120" y="10713"/>
                    </a:lnTo>
                    <a:lnTo>
                      <a:pt x="3141" y="10723"/>
                    </a:lnTo>
                    <a:lnTo>
                      <a:pt x="3162" y="10736"/>
                    </a:lnTo>
                    <a:lnTo>
                      <a:pt x="3185" y="10752"/>
                    </a:lnTo>
                    <a:lnTo>
                      <a:pt x="3211" y="10772"/>
                    </a:lnTo>
                    <a:lnTo>
                      <a:pt x="3238" y="10796"/>
                    </a:lnTo>
                    <a:lnTo>
                      <a:pt x="3266" y="10826"/>
                    </a:lnTo>
                    <a:lnTo>
                      <a:pt x="3297" y="10861"/>
                    </a:lnTo>
                    <a:lnTo>
                      <a:pt x="3331" y="10902"/>
                    </a:lnTo>
                    <a:lnTo>
                      <a:pt x="3367" y="10950"/>
                    </a:lnTo>
                    <a:lnTo>
                      <a:pt x="3406" y="11005"/>
                    </a:lnTo>
                    <a:lnTo>
                      <a:pt x="3448" y="11068"/>
                    </a:lnTo>
                    <a:lnTo>
                      <a:pt x="3494" y="11140"/>
                    </a:lnTo>
                    <a:lnTo>
                      <a:pt x="3543" y="11220"/>
                    </a:lnTo>
                    <a:lnTo>
                      <a:pt x="3567" y="11263"/>
                    </a:lnTo>
                    <a:lnTo>
                      <a:pt x="3593" y="11305"/>
                    </a:lnTo>
                    <a:lnTo>
                      <a:pt x="3619" y="11346"/>
                    </a:lnTo>
                    <a:lnTo>
                      <a:pt x="3645" y="11387"/>
                    </a:lnTo>
                    <a:lnTo>
                      <a:pt x="3672" y="11427"/>
                    </a:lnTo>
                    <a:lnTo>
                      <a:pt x="3700" y="11467"/>
                    </a:lnTo>
                    <a:lnTo>
                      <a:pt x="3730" y="11506"/>
                    </a:lnTo>
                    <a:lnTo>
                      <a:pt x="3759" y="11545"/>
                    </a:lnTo>
                    <a:lnTo>
                      <a:pt x="3789" y="11583"/>
                    </a:lnTo>
                    <a:lnTo>
                      <a:pt x="3820" y="11620"/>
                    </a:lnTo>
                    <a:lnTo>
                      <a:pt x="3852" y="11658"/>
                    </a:lnTo>
                    <a:lnTo>
                      <a:pt x="3883" y="11694"/>
                    </a:lnTo>
                    <a:lnTo>
                      <a:pt x="3916" y="11730"/>
                    </a:lnTo>
                    <a:lnTo>
                      <a:pt x="3950" y="11765"/>
                    </a:lnTo>
                    <a:lnTo>
                      <a:pt x="3983" y="11800"/>
                    </a:lnTo>
                    <a:lnTo>
                      <a:pt x="4018" y="11834"/>
                    </a:lnTo>
                    <a:lnTo>
                      <a:pt x="4053" y="11868"/>
                    </a:lnTo>
                    <a:lnTo>
                      <a:pt x="4089" y="11901"/>
                    </a:lnTo>
                    <a:lnTo>
                      <a:pt x="4125" y="11934"/>
                    </a:lnTo>
                    <a:lnTo>
                      <a:pt x="4162" y="11965"/>
                    </a:lnTo>
                    <a:lnTo>
                      <a:pt x="4199" y="11996"/>
                    </a:lnTo>
                    <a:lnTo>
                      <a:pt x="4237" y="12026"/>
                    </a:lnTo>
                    <a:lnTo>
                      <a:pt x="4276" y="12057"/>
                    </a:lnTo>
                    <a:lnTo>
                      <a:pt x="4314" y="12086"/>
                    </a:lnTo>
                    <a:lnTo>
                      <a:pt x="4353" y="12114"/>
                    </a:lnTo>
                    <a:lnTo>
                      <a:pt x="4393" y="12142"/>
                    </a:lnTo>
                    <a:lnTo>
                      <a:pt x="4433" y="12170"/>
                    </a:lnTo>
                    <a:lnTo>
                      <a:pt x="4474" y="12196"/>
                    </a:lnTo>
                    <a:lnTo>
                      <a:pt x="4515" y="12222"/>
                    </a:lnTo>
                    <a:lnTo>
                      <a:pt x="4557" y="12247"/>
                    </a:lnTo>
                    <a:lnTo>
                      <a:pt x="4598" y="12272"/>
                    </a:lnTo>
                    <a:lnTo>
                      <a:pt x="4640" y="12295"/>
                    </a:lnTo>
                    <a:lnTo>
                      <a:pt x="4683" y="12319"/>
                    </a:lnTo>
                    <a:lnTo>
                      <a:pt x="4726" y="12341"/>
                    </a:lnTo>
                    <a:lnTo>
                      <a:pt x="4770" y="12363"/>
                    </a:lnTo>
                    <a:lnTo>
                      <a:pt x="4813" y="12384"/>
                    </a:lnTo>
                    <a:lnTo>
                      <a:pt x="4857" y="12404"/>
                    </a:lnTo>
                    <a:lnTo>
                      <a:pt x="4902" y="12423"/>
                    </a:lnTo>
                    <a:lnTo>
                      <a:pt x="4946" y="12442"/>
                    </a:lnTo>
                    <a:lnTo>
                      <a:pt x="4992" y="12460"/>
                    </a:lnTo>
                    <a:lnTo>
                      <a:pt x="5037" y="12477"/>
                    </a:lnTo>
                    <a:lnTo>
                      <a:pt x="5083" y="12493"/>
                    </a:lnTo>
                    <a:lnTo>
                      <a:pt x="5128" y="12509"/>
                    </a:lnTo>
                    <a:lnTo>
                      <a:pt x="5175" y="12524"/>
                    </a:lnTo>
                    <a:lnTo>
                      <a:pt x="5221" y="12538"/>
                    </a:lnTo>
                    <a:lnTo>
                      <a:pt x="5268" y="12552"/>
                    </a:lnTo>
                    <a:lnTo>
                      <a:pt x="5314" y="12564"/>
                    </a:lnTo>
                    <a:lnTo>
                      <a:pt x="5361" y="12576"/>
                    </a:lnTo>
                    <a:lnTo>
                      <a:pt x="5409" y="12586"/>
                    </a:lnTo>
                    <a:lnTo>
                      <a:pt x="5456" y="12597"/>
                    </a:lnTo>
                    <a:lnTo>
                      <a:pt x="5503" y="12606"/>
                    </a:lnTo>
                    <a:lnTo>
                      <a:pt x="5551" y="12614"/>
                    </a:lnTo>
                    <a:lnTo>
                      <a:pt x="5599" y="12622"/>
                    </a:lnTo>
                    <a:lnTo>
                      <a:pt x="5647" y="12628"/>
                    </a:lnTo>
                    <a:lnTo>
                      <a:pt x="5695" y="12634"/>
                    </a:lnTo>
                    <a:lnTo>
                      <a:pt x="5743" y="12639"/>
                    </a:lnTo>
                    <a:lnTo>
                      <a:pt x="5791" y="12643"/>
                    </a:lnTo>
                    <a:lnTo>
                      <a:pt x="5839" y="12646"/>
                    </a:lnTo>
                    <a:lnTo>
                      <a:pt x="5888" y="12649"/>
                    </a:lnTo>
                    <a:lnTo>
                      <a:pt x="5936" y="12650"/>
                    </a:lnTo>
                    <a:lnTo>
                      <a:pt x="5985" y="12650"/>
                    </a:lnTo>
                    <a:lnTo>
                      <a:pt x="6033" y="12650"/>
                    </a:lnTo>
                    <a:lnTo>
                      <a:pt x="6082" y="12649"/>
                    </a:lnTo>
                    <a:lnTo>
                      <a:pt x="6130" y="12647"/>
                    </a:lnTo>
                    <a:lnTo>
                      <a:pt x="6174" y="12641"/>
                    </a:lnTo>
                    <a:lnTo>
                      <a:pt x="6217" y="12634"/>
                    </a:lnTo>
                    <a:lnTo>
                      <a:pt x="6260" y="12627"/>
                    </a:lnTo>
                    <a:lnTo>
                      <a:pt x="6303" y="12620"/>
                    </a:lnTo>
                    <a:lnTo>
                      <a:pt x="6345" y="12611"/>
                    </a:lnTo>
                    <a:lnTo>
                      <a:pt x="6388" y="12602"/>
                    </a:lnTo>
                    <a:lnTo>
                      <a:pt x="6430" y="12593"/>
                    </a:lnTo>
                    <a:lnTo>
                      <a:pt x="6473" y="12582"/>
                    </a:lnTo>
                    <a:lnTo>
                      <a:pt x="6515" y="12571"/>
                    </a:lnTo>
                    <a:lnTo>
                      <a:pt x="6556" y="12559"/>
                    </a:lnTo>
                    <a:lnTo>
                      <a:pt x="6598" y="12548"/>
                    </a:lnTo>
                    <a:lnTo>
                      <a:pt x="6640" y="12534"/>
                    </a:lnTo>
                    <a:lnTo>
                      <a:pt x="6682" y="12520"/>
                    </a:lnTo>
                    <a:lnTo>
                      <a:pt x="6722" y="12507"/>
                    </a:lnTo>
                    <a:lnTo>
                      <a:pt x="6763" y="12492"/>
                    </a:lnTo>
                    <a:lnTo>
                      <a:pt x="6804" y="12477"/>
                    </a:lnTo>
                    <a:lnTo>
                      <a:pt x="6845" y="12461"/>
                    </a:lnTo>
                    <a:lnTo>
                      <a:pt x="6884" y="12444"/>
                    </a:lnTo>
                    <a:lnTo>
                      <a:pt x="6924" y="12426"/>
                    </a:lnTo>
                    <a:lnTo>
                      <a:pt x="6964" y="12409"/>
                    </a:lnTo>
                    <a:lnTo>
                      <a:pt x="7003" y="12390"/>
                    </a:lnTo>
                    <a:lnTo>
                      <a:pt x="7042" y="12371"/>
                    </a:lnTo>
                    <a:lnTo>
                      <a:pt x="7081" y="12351"/>
                    </a:lnTo>
                    <a:lnTo>
                      <a:pt x="7119" y="12331"/>
                    </a:lnTo>
                    <a:lnTo>
                      <a:pt x="7157" y="12311"/>
                    </a:lnTo>
                    <a:lnTo>
                      <a:pt x="7194" y="12290"/>
                    </a:lnTo>
                    <a:lnTo>
                      <a:pt x="7232" y="12268"/>
                    </a:lnTo>
                    <a:lnTo>
                      <a:pt x="7269" y="12245"/>
                    </a:lnTo>
                    <a:lnTo>
                      <a:pt x="7305" y="12222"/>
                    </a:lnTo>
                    <a:lnTo>
                      <a:pt x="7342" y="12199"/>
                    </a:lnTo>
                    <a:lnTo>
                      <a:pt x="7377" y="12175"/>
                    </a:lnTo>
                    <a:lnTo>
                      <a:pt x="7413" y="12150"/>
                    </a:lnTo>
                    <a:lnTo>
                      <a:pt x="7447" y="12125"/>
                    </a:lnTo>
                    <a:lnTo>
                      <a:pt x="7482" y="12099"/>
                    </a:lnTo>
                    <a:lnTo>
                      <a:pt x="7516" y="12072"/>
                    </a:lnTo>
                    <a:lnTo>
                      <a:pt x="7549" y="12045"/>
                    </a:lnTo>
                    <a:lnTo>
                      <a:pt x="7582" y="12018"/>
                    </a:lnTo>
                    <a:lnTo>
                      <a:pt x="7615" y="11990"/>
                    </a:lnTo>
                    <a:lnTo>
                      <a:pt x="7647" y="11962"/>
                    </a:lnTo>
                    <a:lnTo>
                      <a:pt x="7679" y="11932"/>
                    </a:lnTo>
                    <a:lnTo>
                      <a:pt x="7709" y="11903"/>
                    </a:lnTo>
                    <a:lnTo>
                      <a:pt x="7741" y="11873"/>
                    </a:lnTo>
                    <a:lnTo>
                      <a:pt x="7771" y="11843"/>
                    </a:lnTo>
                    <a:lnTo>
                      <a:pt x="7800" y="11811"/>
                    </a:lnTo>
                    <a:lnTo>
                      <a:pt x="7829" y="11780"/>
                    </a:lnTo>
                    <a:lnTo>
                      <a:pt x="7858" y="11748"/>
                    </a:lnTo>
                    <a:lnTo>
                      <a:pt x="7886" y="11715"/>
                    </a:lnTo>
                    <a:lnTo>
                      <a:pt x="7913" y="11683"/>
                    </a:lnTo>
                    <a:lnTo>
                      <a:pt x="7939" y="11649"/>
                    </a:lnTo>
                    <a:lnTo>
                      <a:pt x="7965" y="11615"/>
                    </a:lnTo>
                    <a:lnTo>
                      <a:pt x="7991" y="11581"/>
                    </a:lnTo>
                    <a:lnTo>
                      <a:pt x="8016" y="11546"/>
                    </a:lnTo>
                    <a:lnTo>
                      <a:pt x="8040" y="11511"/>
                    </a:lnTo>
                    <a:lnTo>
                      <a:pt x="8063" y="11474"/>
                    </a:lnTo>
                    <a:lnTo>
                      <a:pt x="8086" y="11438"/>
                    </a:lnTo>
                    <a:lnTo>
                      <a:pt x="8109" y="11401"/>
                    </a:lnTo>
                    <a:lnTo>
                      <a:pt x="8130" y="11364"/>
                    </a:lnTo>
                    <a:lnTo>
                      <a:pt x="8151" y="11327"/>
                    </a:lnTo>
                    <a:lnTo>
                      <a:pt x="8172" y="11288"/>
                    </a:lnTo>
                    <a:lnTo>
                      <a:pt x="8191" y="11249"/>
                    </a:lnTo>
                    <a:lnTo>
                      <a:pt x="8209" y="11211"/>
                    </a:lnTo>
                    <a:lnTo>
                      <a:pt x="8228" y="11171"/>
                    </a:lnTo>
                    <a:lnTo>
                      <a:pt x="8245" y="11131"/>
                    </a:lnTo>
                    <a:lnTo>
                      <a:pt x="8262" y="11091"/>
                    </a:lnTo>
                    <a:lnTo>
                      <a:pt x="8288" y="11021"/>
                    </a:lnTo>
                    <a:lnTo>
                      <a:pt x="8312" y="10950"/>
                    </a:lnTo>
                    <a:lnTo>
                      <a:pt x="8334" y="10879"/>
                    </a:lnTo>
                    <a:lnTo>
                      <a:pt x="8354" y="10808"/>
                    </a:lnTo>
                    <a:lnTo>
                      <a:pt x="8371" y="10737"/>
                    </a:lnTo>
                    <a:lnTo>
                      <a:pt x="8387" y="10665"/>
                    </a:lnTo>
                    <a:lnTo>
                      <a:pt x="8401" y="10594"/>
                    </a:lnTo>
                    <a:lnTo>
                      <a:pt x="8412" y="10522"/>
                    </a:lnTo>
                    <a:lnTo>
                      <a:pt x="8421" y="10449"/>
                    </a:lnTo>
                    <a:lnTo>
                      <a:pt x="8429" y="10377"/>
                    </a:lnTo>
                    <a:lnTo>
                      <a:pt x="8434" y="10305"/>
                    </a:lnTo>
                    <a:lnTo>
                      <a:pt x="8437" y="10233"/>
                    </a:lnTo>
                    <a:lnTo>
                      <a:pt x="8438" y="10161"/>
                    </a:lnTo>
                    <a:lnTo>
                      <a:pt x="8437" y="10089"/>
                    </a:lnTo>
                    <a:lnTo>
                      <a:pt x="8433" y="10017"/>
                    </a:lnTo>
                    <a:lnTo>
                      <a:pt x="8428" y="9946"/>
                    </a:lnTo>
                    <a:lnTo>
                      <a:pt x="8419" y="9874"/>
                    </a:lnTo>
                    <a:lnTo>
                      <a:pt x="8410" y="9803"/>
                    </a:lnTo>
                    <a:lnTo>
                      <a:pt x="8397" y="9732"/>
                    </a:lnTo>
                    <a:lnTo>
                      <a:pt x="8383" y="9661"/>
                    </a:lnTo>
                    <a:lnTo>
                      <a:pt x="8366" y="9591"/>
                    </a:lnTo>
                    <a:lnTo>
                      <a:pt x="8347" y="9521"/>
                    </a:lnTo>
                    <a:lnTo>
                      <a:pt x="8326" y="9451"/>
                    </a:lnTo>
                    <a:lnTo>
                      <a:pt x="8302" y="9381"/>
                    </a:lnTo>
                    <a:lnTo>
                      <a:pt x="8276" y="9312"/>
                    </a:lnTo>
                    <a:lnTo>
                      <a:pt x="8249" y="9244"/>
                    </a:lnTo>
                    <a:lnTo>
                      <a:pt x="8218" y="9176"/>
                    </a:lnTo>
                    <a:lnTo>
                      <a:pt x="8185" y="9108"/>
                    </a:lnTo>
                    <a:lnTo>
                      <a:pt x="8151" y="9042"/>
                    </a:lnTo>
                    <a:lnTo>
                      <a:pt x="8113" y="8975"/>
                    </a:lnTo>
                    <a:lnTo>
                      <a:pt x="8074" y="8909"/>
                    </a:lnTo>
                    <a:lnTo>
                      <a:pt x="8032" y="8844"/>
                    </a:lnTo>
                    <a:lnTo>
                      <a:pt x="8002" y="8803"/>
                    </a:lnTo>
                    <a:lnTo>
                      <a:pt x="7970" y="8765"/>
                    </a:lnTo>
                    <a:lnTo>
                      <a:pt x="7939" y="8726"/>
                    </a:lnTo>
                    <a:lnTo>
                      <a:pt x="7908" y="8689"/>
                    </a:lnTo>
                    <a:lnTo>
                      <a:pt x="7875" y="8652"/>
                    </a:lnTo>
                    <a:lnTo>
                      <a:pt x="7842" y="8617"/>
                    </a:lnTo>
                    <a:lnTo>
                      <a:pt x="7807" y="8581"/>
                    </a:lnTo>
                    <a:lnTo>
                      <a:pt x="7774" y="8548"/>
                    </a:lnTo>
                    <a:lnTo>
                      <a:pt x="7738" y="8514"/>
                    </a:lnTo>
                    <a:lnTo>
                      <a:pt x="7703" y="8482"/>
                    </a:lnTo>
                    <a:lnTo>
                      <a:pt x="7667" y="8450"/>
                    </a:lnTo>
                    <a:lnTo>
                      <a:pt x="7631" y="8420"/>
                    </a:lnTo>
                    <a:lnTo>
                      <a:pt x="7593" y="8390"/>
                    </a:lnTo>
                    <a:lnTo>
                      <a:pt x="7556" y="8362"/>
                    </a:lnTo>
                    <a:lnTo>
                      <a:pt x="7518" y="8333"/>
                    </a:lnTo>
                    <a:lnTo>
                      <a:pt x="7480" y="8306"/>
                    </a:lnTo>
                    <a:lnTo>
                      <a:pt x="7441" y="8280"/>
                    </a:lnTo>
                    <a:lnTo>
                      <a:pt x="7401" y="8255"/>
                    </a:lnTo>
                    <a:lnTo>
                      <a:pt x="7362" y="8231"/>
                    </a:lnTo>
                    <a:lnTo>
                      <a:pt x="7322" y="8208"/>
                    </a:lnTo>
                    <a:lnTo>
                      <a:pt x="7281" y="8185"/>
                    </a:lnTo>
                    <a:lnTo>
                      <a:pt x="7240" y="8164"/>
                    </a:lnTo>
                    <a:lnTo>
                      <a:pt x="7200" y="8143"/>
                    </a:lnTo>
                    <a:lnTo>
                      <a:pt x="7158" y="8124"/>
                    </a:lnTo>
                    <a:lnTo>
                      <a:pt x="7116" y="8105"/>
                    </a:lnTo>
                    <a:lnTo>
                      <a:pt x="7073" y="8087"/>
                    </a:lnTo>
                    <a:lnTo>
                      <a:pt x="7032" y="8070"/>
                    </a:lnTo>
                    <a:lnTo>
                      <a:pt x="6989" y="8055"/>
                    </a:lnTo>
                    <a:lnTo>
                      <a:pt x="6945" y="8040"/>
                    </a:lnTo>
                    <a:lnTo>
                      <a:pt x="6902" y="8026"/>
                    </a:lnTo>
                    <a:lnTo>
                      <a:pt x="6858" y="8013"/>
                    </a:lnTo>
                    <a:lnTo>
                      <a:pt x="6814" y="8001"/>
                    </a:lnTo>
                    <a:lnTo>
                      <a:pt x="6770" y="7990"/>
                    </a:lnTo>
                    <a:lnTo>
                      <a:pt x="6727" y="7980"/>
                    </a:lnTo>
                    <a:lnTo>
                      <a:pt x="6682" y="7971"/>
                    </a:lnTo>
                    <a:lnTo>
                      <a:pt x="6638" y="7964"/>
                    </a:lnTo>
                    <a:lnTo>
                      <a:pt x="6593" y="7956"/>
                    </a:lnTo>
                    <a:lnTo>
                      <a:pt x="6548" y="7950"/>
                    </a:lnTo>
                    <a:lnTo>
                      <a:pt x="6503" y="7945"/>
                    </a:lnTo>
                    <a:lnTo>
                      <a:pt x="6458" y="7941"/>
                    </a:lnTo>
                    <a:lnTo>
                      <a:pt x="6413" y="7938"/>
                    </a:lnTo>
                    <a:lnTo>
                      <a:pt x="6367" y="7936"/>
                    </a:lnTo>
                    <a:lnTo>
                      <a:pt x="6322" y="7935"/>
                    </a:lnTo>
                    <a:lnTo>
                      <a:pt x="6277" y="7935"/>
                    </a:lnTo>
                    <a:lnTo>
                      <a:pt x="6232" y="7936"/>
                    </a:lnTo>
                    <a:lnTo>
                      <a:pt x="6187" y="7938"/>
                    </a:lnTo>
                    <a:lnTo>
                      <a:pt x="6141" y="7941"/>
                    </a:lnTo>
                    <a:lnTo>
                      <a:pt x="6096" y="7945"/>
                    </a:lnTo>
                    <a:lnTo>
                      <a:pt x="6050" y="7950"/>
                    </a:lnTo>
                    <a:lnTo>
                      <a:pt x="6005" y="7955"/>
                    </a:lnTo>
                    <a:lnTo>
                      <a:pt x="5959" y="7963"/>
                    </a:lnTo>
                    <a:lnTo>
                      <a:pt x="5914" y="7971"/>
                    </a:lnTo>
                    <a:lnTo>
                      <a:pt x="5869" y="7980"/>
                    </a:lnTo>
                    <a:lnTo>
                      <a:pt x="5824" y="7991"/>
                    </a:lnTo>
                    <a:lnTo>
                      <a:pt x="5779" y="8002"/>
                    </a:lnTo>
                    <a:lnTo>
                      <a:pt x="5735" y="8015"/>
                    </a:lnTo>
                    <a:lnTo>
                      <a:pt x="5690" y="8029"/>
                    </a:lnTo>
                    <a:lnTo>
                      <a:pt x="5645" y="8042"/>
                    </a:lnTo>
                    <a:lnTo>
                      <a:pt x="5601" y="8058"/>
                    </a:lnTo>
                    <a:lnTo>
                      <a:pt x="5556" y="8074"/>
                    </a:lnTo>
                    <a:lnTo>
                      <a:pt x="5512" y="8092"/>
                    </a:lnTo>
                    <a:lnTo>
                      <a:pt x="5468" y="8112"/>
                    </a:lnTo>
                    <a:lnTo>
                      <a:pt x="5425" y="8132"/>
                    </a:lnTo>
                    <a:lnTo>
                      <a:pt x="5382" y="8153"/>
                    </a:lnTo>
                    <a:lnTo>
                      <a:pt x="5344" y="8172"/>
                    </a:lnTo>
                    <a:lnTo>
                      <a:pt x="5307" y="8192"/>
                    </a:lnTo>
                    <a:lnTo>
                      <a:pt x="5271" y="8213"/>
                    </a:lnTo>
                    <a:lnTo>
                      <a:pt x="5234" y="8235"/>
                    </a:lnTo>
                    <a:lnTo>
                      <a:pt x="5199" y="8258"/>
                    </a:lnTo>
                    <a:lnTo>
                      <a:pt x="5164" y="8282"/>
                    </a:lnTo>
                    <a:lnTo>
                      <a:pt x="5130" y="8306"/>
                    </a:lnTo>
                    <a:lnTo>
                      <a:pt x="5096" y="8332"/>
                    </a:lnTo>
                    <a:lnTo>
                      <a:pt x="5063" y="8359"/>
                    </a:lnTo>
                    <a:lnTo>
                      <a:pt x="5031" y="8385"/>
                    </a:lnTo>
                    <a:lnTo>
                      <a:pt x="4998" y="8413"/>
                    </a:lnTo>
                    <a:lnTo>
                      <a:pt x="4967" y="8441"/>
                    </a:lnTo>
                    <a:lnTo>
                      <a:pt x="4937" y="8470"/>
                    </a:lnTo>
                    <a:lnTo>
                      <a:pt x="4906" y="8500"/>
                    </a:lnTo>
                    <a:lnTo>
                      <a:pt x="4877" y="8530"/>
                    </a:lnTo>
                    <a:lnTo>
                      <a:pt x="4849" y="8561"/>
                    </a:lnTo>
                    <a:lnTo>
                      <a:pt x="4821" y="8594"/>
                    </a:lnTo>
                    <a:lnTo>
                      <a:pt x="4794" y="8625"/>
                    </a:lnTo>
                    <a:lnTo>
                      <a:pt x="4766" y="8658"/>
                    </a:lnTo>
                    <a:lnTo>
                      <a:pt x="4740" y="8692"/>
                    </a:lnTo>
                    <a:lnTo>
                      <a:pt x="4715" y="8726"/>
                    </a:lnTo>
                    <a:lnTo>
                      <a:pt x="4691" y="8761"/>
                    </a:lnTo>
                    <a:lnTo>
                      <a:pt x="4667" y="8795"/>
                    </a:lnTo>
                    <a:lnTo>
                      <a:pt x="4644" y="8832"/>
                    </a:lnTo>
                    <a:lnTo>
                      <a:pt x="4622" y="8867"/>
                    </a:lnTo>
                    <a:lnTo>
                      <a:pt x="4600" y="8904"/>
                    </a:lnTo>
                    <a:lnTo>
                      <a:pt x="4580" y="8941"/>
                    </a:lnTo>
                    <a:lnTo>
                      <a:pt x="4560" y="8978"/>
                    </a:lnTo>
                    <a:lnTo>
                      <a:pt x="4541" y="9017"/>
                    </a:lnTo>
                    <a:lnTo>
                      <a:pt x="4523" y="9054"/>
                    </a:lnTo>
                    <a:lnTo>
                      <a:pt x="4505" y="9093"/>
                    </a:lnTo>
                    <a:lnTo>
                      <a:pt x="4489" y="9132"/>
                    </a:lnTo>
                    <a:lnTo>
                      <a:pt x="4473" y="9171"/>
                    </a:lnTo>
                    <a:lnTo>
                      <a:pt x="4458" y="9211"/>
                    </a:lnTo>
                    <a:lnTo>
                      <a:pt x="4444" y="9250"/>
                    </a:lnTo>
                    <a:lnTo>
                      <a:pt x="4430" y="9291"/>
                    </a:lnTo>
                    <a:lnTo>
                      <a:pt x="4419" y="9332"/>
                    </a:lnTo>
                    <a:lnTo>
                      <a:pt x="4407" y="9373"/>
                    </a:lnTo>
                    <a:lnTo>
                      <a:pt x="4397" y="9413"/>
                    </a:lnTo>
                    <a:lnTo>
                      <a:pt x="4387" y="9454"/>
                    </a:lnTo>
                    <a:lnTo>
                      <a:pt x="4378" y="9496"/>
                    </a:lnTo>
                    <a:lnTo>
                      <a:pt x="4371" y="9538"/>
                    </a:lnTo>
                    <a:lnTo>
                      <a:pt x="4363" y="9579"/>
                    </a:lnTo>
                    <a:lnTo>
                      <a:pt x="4358" y="9621"/>
                    </a:lnTo>
                    <a:lnTo>
                      <a:pt x="4353" y="9663"/>
                    </a:lnTo>
                    <a:lnTo>
                      <a:pt x="4349" y="9705"/>
                    </a:lnTo>
                    <a:lnTo>
                      <a:pt x="4347" y="9747"/>
                    </a:lnTo>
                    <a:lnTo>
                      <a:pt x="4345" y="9789"/>
                    </a:lnTo>
                    <a:lnTo>
                      <a:pt x="4344" y="9831"/>
                    </a:lnTo>
                    <a:lnTo>
                      <a:pt x="4344" y="9874"/>
                    </a:lnTo>
                    <a:lnTo>
                      <a:pt x="4346" y="9916"/>
                    </a:lnTo>
                    <a:lnTo>
                      <a:pt x="4348" y="9959"/>
                    </a:lnTo>
                    <a:lnTo>
                      <a:pt x="4351" y="10000"/>
                    </a:lnTo>
                    <a:lnTo>
                      <a:pt x="4355" y="10042"/>
                    </a:lnTo>
                    <a:lnTo>
                      <a:pt x="4360" y="10085"/>
                    </a:lnTo>
                    <a:lnTo>
                      <a:pt x="4368" y="10127"/>
                    </a:lnTo>
                    <a:lnTo>
                      <a:pt x="4375" y="10168"/>
                    </a:lnTo>
                    <a:lnTo>
                      <a:pt x="4383" y="10210"/>
                    </a:lnTo>
                    <a:lnTo>
                      <a:pt x="4394" y="10252"/>
                    </a:lnTo>
                    <a:lnTo>
                      <a:pt x="4404" y="10294"/>
                    </a:lnTo>
                    <a:lnTo>
                      <a:pt x="4417" y="10335"/>
                    </a:lnTo>
                    <a:lnTo>
                      <a:pt x="4430" y="10375"/>
                    </a:lnTo>
                    <a:lnTo>
                      <a:pt x="4444" y="10417"/>
                    </a:lnTo>
                    <a:lnTo>
                      <a:pt x="4459" y="10457"/>
                    </a:lnTo>
                    <a:lnTo>
                      <a:pt x="4474" y="10489"/>
                    </a:lnTo>
                    <a:lnTo>
                      <a:pt x="4488" y="10522"/>
                    </a:lnTo>
                    <a:lnTo>
                      <a:pt x="4503" y="10553"/>
                    </a:lnTo>
                    <a:lnTo>
                      <a:pt x="4519" y="10584"/>
                    </a:lnTo>
                    <a:lnTo>
                      <a:pt x="4536" y="10614"/>
                    </a:lnTo>
                    <a:lnTo>
                      <a:pt x="4552" y="10646"/>
                    </a:lnTo>
                    <a:lnTo>
                      <a:pt x="4570" y="10675"/>
                    </a:lnTo>
                    <a:lnTo>
                      <a:pt x="4589" y="10705"/>
                    </a:lnTo>
                    <a:lnTo>
                      <a:pt x="4608" y="10735"/>
                    </a:lnTo>
                    <a:lnTo>
                      <a:pt x="4627" y="10763"/>
                    </a:lnTo>
                    <a:lnTo>
                      <a:pt x="4646" y="10791"/>
                    </a:lnTo>
                    <a:lnTo>
                      <a:pt x="4667" y="10819"/>
                    </a:lnTo>
                    <a:lnTo>
                      <a:pt x="4688" y="10846"/>
                    </a:lnTo>
                    <a:lnTo>
                      <a:pt x="4710" y="10873"/>
                    </a:lnTo>
                    <a:lnTo>
                      <a:pt x="4732" y="10901"/>
                    </a:lnTo>
                    <a:lnTo>
                      <a:pt x="4755" y="10927"/>
                    </a:lnTo>
                    <a:lnTo>
                      <a:pt x="4778" y="10952"/>
                    </a:lnTo>
                    <a:lnTo>
                      <a:pt x="4802" y="10977"/>
                    </a:lnTo>
                    <a:lnTo>
                      <a:pt x="4826" y="11002"/>
                    </a:lnTo>
                    <a:lnTo>
                      <a:pt x="4851" y="11026"/>
                    </a:lnTo>
                    <a:lnTo>
                      <a:pt x="4876" y="11049"/>
                    </a:lnTo>
                    <a:lnTo>
                      <a:pt x="4901" y="11072"/>
                    </a:lnTo>
                    <a:lnTo>
                      <a:pt x="4927" y="11095"/>
                    </a:lnTo>
                    <a:lnTo>
                      <a:pt x="4954" y="11117"/>
                    </a:lnTo>
                    <a:lnTo>
                      <a:pt x="4981" y="11138"/>
                    </a:lnTo>
                    <a:lnTo>
                      <a:pt x="5008" y="11159"/>
                    </a:lnTo>
                    <a:lnTo>
                      <a:pt x="5036" y="11179"/>
                    </a:lnTo>
                    <a:lnTo>
                      <a:pt x="5064" y="11198"/>
                    </a:lnTo>
                    <a:lnTo>
                      <a:pt x="5092" y="11218"/>
                    </a:lnTo>
                    <a:lnTo>
                      <a:pt x="5122" y="11236"/>
                    </a:lnTo>
                    <a:lnTo>
                      <a:pt x="5151" y="11254"/>
                    </a:lnTo>
                    <a:lnTo>
                      <a:pt x="5180" y="11271"/>
                    </a:lnTo>
                    <a:lnTo>
                      <a:pt x="5209" y="11288"/>
                    </a:lnTo>
                    <a:lnTo>
                      <a:pt x="5240" y="11304"/>
                    </a:lnTo>
                    <a:lnTo>
                      <a:pt x="5271" y="11319"/>
                    </a:lnTo>
                    <a:lnTo>
                      <a:pt x="5301" y="11333"/>
                    </a:lnTo>
                    <a:lnTo>
                      <a:pt x="5332" y="11348"/>
                    </a:lnTo>
                    <a:lnTo>
                      <a:pt x="5364" y="11361"/>
                    </a:lnTo>
                    <a:lnTo>
                      <a:pt x="5395" y="11374"/>
                    </a:lnTo>
                    <a:lnTo>
                      <a:pt x="5428" y="11385"/>
                    </a:lnTo>
                    <a:lnTo>
                      <a:pt x="5460" y="11397"/>
                    </a:lnTo>
                    <a:lnTo>
                      <a:pt x="5492" y="11407"/>
                    </a:lnTo>
                    <a:lnTo>
                      <a:pt x="5525" y="11417"/>
                    </a:lnTo>
                    <a:lnTo>
                      <a:pt x="5558" y="11426"/>
                    </a:lnTo>
                    <a:lnTo>
                      <a:pt x="5590" y="11433"/>
                    </a:lnTo>
                    <a:lnTo>
                      <a:pt x="5624" y="11442"/>
                    </a:lnTo>
                    <a:lnTo>
                      <a:pt x="5657" y="11448"/>
                    </a:lnTo>
                    <a:lnTo>
                      <a:pt x="5692" y="11454"/>
                    </a:lnTo>
                    <a:lnTo>
                      <a:pt x="5725" y="11459"/>
                    </a:lnTo>
                    <a:lnTo>
                      <a:pt x="5759" y="11464"/>
                    </a:lnTo>
                    <a:lnTo>
                      <a:pt x="5793" y="11467"/>
                    </a:lnTo>
                    <a:lnTo>
                      <a:pt x="5827" y="11470"/>
                    </a:lnTo>
                    <a:lnTo>
                      <a:pt x="5862" y="11472"/>
                    </a:lnTo>
                    <a:lnTo>
                      <a:pt x="5896" y="11473"/>
                    </a:lnTo>
                    <a:lnTo>
                      <a:pt x="5931" y="11473"/>
                    </a:lnTo>
                    <a:lnTo>
                      <a:pt x="5965" y="11473"/>
                    </a:lnTo>
                    <a:lnTo>
                      <a:pt x="6001" y="11471"/>
                    </a:lnTo>
                    <a:lnTo>
                      <a:pt x="6035" y="11469"/>
                    </a:lnTo>
                    <a:lnTo>
                      <a:pt x="6071" y="11466"/>
                    </a:lnTo>
                    <a:lnTo>
                      <a:pt x="6105" y="11461"/>
                    </a:lnTo>
                    <a:lnTo>
                      <a:pt x="6141" y="11457"/>
                    </a:lnTo>
                    <a:lnTo>
                      <a:pt x="6175" y="11451"/>
                    </a:lnTo>
                    <a:lnTo>
                      <a:pt x="6211" y="11445"/>
                    </a:lnTo>
                    <a:lnTo>
                      <a:pt x="6246" y="11436"/>
                    </a:lnTo>
                    <a:lnTo>
                      <a:pt x="6279" y="11426"/>
                    </a:lnTo>
                    <a:lnTo>
                      <a:pt x="6310" y="11413"/>
                    </a:lnTo>
                    <a:lnTo>
                      <a:pt x="6341" y="11401"/>
                    </a:lnTo>
                    <a:lnTo>
                      <a:pt x="6373" y="11387"/>
                    </a:lnTo>
                    <a:lnTo>
                      <a:pt x="6403" y="11374"/>
                    </a:lnTo>
                    <a:lnTo>
                      <a:pt x="6434" y="11359"/>
                    </a:lnTo>
                    <a:lnTo>
                      <a:pt x="6463" y="11343"/>
                    </a:lnTo>
                    <a:lnTo>
                      <a:pt x="6494" y="11327"/>
                    </a:lnTo>
                    <a:lnTo>
                      <a:pt x="6522" y="11310"/>
                    </a:lnTo>
                    <a:lnTo>
                      <a:pt x="6551" y="11293"/>
                    </a:lnTo>
                    <a:lnTo>
                      <a:pt x="6579" y="11275"/>
                    </a:lnTo>
                    <a:lnTo>
                      <a:pt x="6606" y="11256"/>
                    </a:lnTo>
                    <a:lnTo>
                      <a:pt x="6635" y="11237"/>
                    </a:lnTo>
                    <a:lnTo>
                      <a:pt x="6661" y="11217"/>
                    </a:lnTo>
                    <a:lnTo>
                      <a:pt x="6687" y="11196"/>
                    </a:lnTo>
                    <a:lnTo>
                      <a:pt x="6713" y="11175"/>
                    </a:lnTo>
                    <a:lnTo>
                      <a:pt x="6738" y="11154"/>
                    </a:lnTo>
                    <a:lnTo>
                      <a:pt x="6763" y="11132"/>
                    </a:lnTo>
                    <a:lnTo>
                      <a:pt x="6787" y="11110"/>
                    </a:lnTo>
                    <a:lnTo>
                      <a:pt x="6810" y="11087"/>
                    </a:lnTo>
                    <a:lnTo>
                      <a:pt x="6833" y="11063"/>
                    </a:lnTo>
                    <a:lnTo>
                      <a:pt x="6856" y="11038"/>
                    </a:lnTo>
                    <a:lnTo>
                      <a:pt x="6878" y="11014"/>
                    </a:lnTo>
                    <a:lnTo>
                      <a:pt x="6899" y="10989"/>
                    </a:lnTo>
                    <a:lnTo>
                      <a:pt x="6920" y="10963"/>
                    </a:lnTo>
                    <a:lnTo>
                      <a:pt x="6940" y="10938"/>
                    </a:lnTo>
                    <a:lnTo>
                      <a:pt x="6958" y="10911"/>
                    </a:lnTo>
                    <a:lnTo>
                      <a:pt x="6977" y="10885"/>
                    </a:lnTo>
                    <a:lnTo>
                      <a:pt x="6995" y="10858"/>
                    </a:lnTo>
                    <a:lnTo>
                      <a:pt x="7013" y="10831"/>
                    </a:lnTo>
                    <a:lnTo>
                      <a:pt x="7029" y="10802"/>
                    </a:lnTo>
                    <a:lnTo>
                      <a:pt x="7045" y="10774"/>
                    </a:lnTo>
                    <a:lnTo>
                      <a:pt x="7060" y="10746"/>
                    </a:lnTo>
                    <a:lnTo>
                      <a:pt x="7074" y="10717"/>
                    </a:lnTo>
                    <a:lnTo>
                      <a:pt x="7088" y="10688"/>
                    </a:lnTo>
                    <a:lnTo>
                      <a:pt x="7101" y="10658"/>
                    </a:lnTo>
                    <a:lnTo>
                      <a:pt x="7113" y="10628"/>
                    </a:lnTo>
                    <a:lnTo>
                      <a:pt x="7124" y="10599"/>
                    </a:lnTo>
                    <a:lnTo>
                      <a:pt x="7136" y="10569"/>
                    </a:lnTo>
                    <a:lnTo>
                      <a:pt x="7145" y="10537"/>
                    </a:lnTo>
                    <a:lnTo>
                      <a:pt x="7155" y="10507"/>
                    </a:lnTo>
                    <a:lnTo>
                      <a:pt x="7162" y="10476"/>
                    </a:lnTo>
                    <a:lnTo>
                      <a:pt x="7169" y="10444"/>
                    </a:lnTo>
                    <a:lnTo>
                      <a:pt x="7177" y="10413"/>
                    </a:lnTo>
                    <a:lnTo>
                      <a:pt x="7182" y="10382"/>
                    </a:lnTo>
                    <a:lnTo>
                      <a:pt x="7187" y="10350"/>
                    </a:lnTo>
                    <a:lnTo>
                      <a:pt x="7190" y="10318"/>
                    </a:lnTo>
                    <a:lnTo>
                      <a:pt x="7193" y="10287"/>
                    </a:lnTo>
                    <a:lnTo>
                      <a:pt x="7195" y="10254"/>
                    </a:lnTo>
                    <a:lnTo>
                      <a:pt x="7197" y="10222"/>
                    </a:lnTo>
                    <a:lnTo>
                      <a:pt x="7198" y="10189"/>
                    </a:lnTo>
                    <a:lnTo>
                      <a:pt x="7197" y="10157"/>
                    </a:lnTo>
                    <a:lnTo>
                      <a:pt x="7194" y="10125"/>
                    </a:lnTo>
                    <a:lnTo>
                      <a:pt x="7192" y="10092"/>
                    </a:lnTo>
                    <a:lnTo>
                      <a:pt x="7188" y="10060"/>
                    </a:lnTo>
                    <a:lnTo>
                      <a:pt x="7184" y="10026"/>
                    </a:lnTo>
                    <a:lnTo>
                      <a:pt x="7179" y="9994"/>
                    </a:lnTo>
                    <a:lnTo>
                      <a:pt x="7171" y="9962"/>
                    </a:lnTo>
                    <a:lnTo>
                      <a:pt x="7164" y="9928"/>
                    </a:lnTo>
                    <a:lnTo>
                      <a:pt x="7156" y="9896"/>
                    </a:lnTo>
                    <a:lnTo>
                      <a:pt x="7145" y="9864"/>
                    </a:lnTo>
                    <a:lnTo>
                      <a:pt x="7135" y="9831"/>
                    </a:lnTo>
                    <a:lnTo>
                      <a:pt x="7123" y="9799"/>
                    </a:lnTo>
                    <a:lnTo>
                      <a:pt x="7110" y="9766"/>
                    </a:lnTo>
                    <a:lnTo>
                      <a:pt x="7099" y="9744"/>
                    </a:lnTo>
                    <a:lnTo>
                      <a:pt x="7087" y="9724"/>
                    </a:lnTo>
                    <a:lnTo>
                      <a:pt x="7074" y="9703"/>
                    </a:lnTo>
                    <a:lnTo>
                      <a:pt x="7062" y="9683"/>
                    </a:lnTo>
                    <a:lnTo>
                      <a:pt x="7048" y="9662"/>
                    </a:lnTo>
                    <a:lnTo>
                      <a:pt x="7034" y="9643"/>
                    </a:lnTo>
                    <a:lnTo>
                      <a:pt x="7004" y="9605"/>
                    </a:lnTo>
                    <a:lnTo>
                      <a:pt x="6973" y="9569"/>
                    </a:lnTo>
                    <a:lnTo>
                      <a:pt x="6941" y="9534"/>
                    </a:lnTo>
                    <a:lnTo>
                      <a:pt x="6907" y="9501"/>
                    </a:lnTo>
                    <a:lnTo>
                      <a:pt x="6872" y="9471"/>
                    </a:lnTo>
                    <a:lnTo>
                      <a:pt x="6836" y="9442"/>
                    </a:lnTo>
                    <a:lnTo>
                      <a:pt x="6801" y="9415"/>
                    </a:lnTo>
                    <a:lnTo>
                      <a:pt x="6765" y="9391"/>
                    </a:lnTo>
                    <a:lnTo>
                      <a:pt x="6729" y="9368"/>
                    </a:lnTo>
                    <a:lnTo>
                      <a:pt x="6693" y="9350"/>
                    </a:lnTo>
                    <a:lnTo>
                      <a:pt x="6659" y="9332"/>
                    </a:lnTo>
                    <a:lnTo>
                      <a:pt x="6624" y="9317"/>
                    </a:lnTo>
                    <a:lnTo>
                      <a:pt x="6592" y="9305"/>
                    </a:lnTo>
                    <a:lnTo>
                      <a:pt x="6570" y="9294"/>
                    </a:lnTo>
                    <a:lnTo>
                      <a:pt x="6548" y="9285"/>
                    </a:lnTo>
                    <a:lnTo>
                      <a:pt x="6527" y="9276"/>
                    </a:lnTo>
                    <a:lnTo>
                      <a:pt x="6506" y="9268"/>
                    </a:lnTo>
                    <a:lnTo>
                      <a:pt x="6484" y="9260"/>
                    </a:lnTo>
                    <a:lnTo>
                      <a:pt x="6463" y="9254"/>
                    </a:lnTo>
                    <a:lnTo>
                      <a:pt x="6443" y="9247"/>
                    </a:lnTo>
                    <a:lnTo>
                      <a:pt x="6422" y="9242"/>
                    </a:lnTo>
                    <a:lnTo>
                      <a:pt x="6401" y="9238"/>
                    </a:lnTo>
                    <a:lnTo>
                      <a:pt x="6380" y="9234"/>
                    </a:lnTo>
                    <a:lnTo>
                      <a:pt x="6359" y="9230"/>
                    </a:lnTo>
                    <a:lnTo>
                      <a:pt x="6339" y="9227"/>
                    </a:lnTo>
                    <a:lnTo>
                      <a:pt x="6318" y="9225"/>
                    </a:lnTo>
                    <a:lnTo>
                      <a:pt x="6297" y="9224"/>
                    </a:lnTo>
                    <a:lnTo>
                      <a:pt x="6258" y="9223"/>
                    </a:lnTo>
                    <a:lnTo>
                      <a:pt x="6218" y="9224"/>
                    </a:lnTo>
                    <a:lnTo>
                      <a:pt x="6178" y="9229"/>
                    </a:lnTo>
                    <a:lnTo>
                      <a:pt x="6139" y="9235"/>
                    </a:lnTo>
                    <a:lnTo>
                      <a:pt x="6100" y="9243"/>
                    </a:lnTo>
                    <a:lnTo>
                      <a:pt x="6062" y="9254"/>
                    </a:lnTo>
                    <a:lnTo>
                      <a:pt x="6025" y="9266"/>
                    </a:lnTo>
                    <a:lnTo>
                      <a:pt x="5987" y="9281"/>
                    </a:lnTo>
                    <a:lnTo>
                      <a:pt x="5951" y="9297"/>
                    </a:lnTo>
                    <a:lnTo>
                      <a:pt x="5914" y="9316"/>
                    </a:lnTo>
                    <a:lnTo>
                      <a:pt x="5879" y="9336"/>
                    </a:lnTo>
                    <a:lnTo>
                      <a:pt x="5843" y="9358"/>
                    </a:lnTo>
                    <a:lnTo>
                      <a:pt x="5809" y="9382"/>
                    </a:lnTo>
                    <a:lnTo>
                      <a:pt x="5774" y="9407"/>
                    </a:lnTo>
                    <a:lnTo>
                      <a:pt x="5741" y="9434"/>
                    </a:lnTo>
                    <a:lnTo>
                      <a:pt x="5708" y="9461"/>
                    </a:lnTo>
                    <a:lnTo>
                      <a:pt x="5676" y="9492"/>
                    </a:lnTo>
                    <a:lnTo>
                      <a:pt x="5644" y="9522"/>
                    </a:lnTo>
                    <a:lnTo>
                      <a:pt x="5613" y="9553"/>
                    </a:lnTo>
                    <a:lnTo>
                      <a:pt x="5582" y="9587"/>
                    </a:lnTo>
                    <a:lnTo>
                      <a:pt x="5553" y="9621"/>
                    </a:lnTo>
                    <a:lnTo>
                      <a:pt x="5524" y="9656"/>
                    </a:lnTo>
                    <a:lnTo>
                      <a:pt x="5494" y="9692"/>
                    </a:lnTo>
                    <a:lnTo>
                      <a:pt x="5466" y="9729"/>
                    </a:lnTo>
                    <a:lnTo>
                      <a:pt x="5439" y="9766"/>
                    </a:lnTo>
                    <a:lnTo>
                      <a:pt x="5435" y="9734"/>
                    </a:lnTo>
                    <a:lnTo>
                      <a:pt x="5431" y="9703"/>
                    </a:lnTo>
                    <a:lnTo>
                      <a:pt x="5429" y="9671"/>
                    </a:lnTo>
                    <a:lnTo>
                      <a:pt x="5429" y="9642"/>
                    </a:lnTo>
                    <a:lnTo>
                      <a:pt x="5429" y="9612"/>
                    </a:lnTo>
                    <a:lnTo>
                      <a:pt x="5430" y="9584"/>
                    </a:lnTo>
                    <a:lnTo>
                      <a:pt x="5433" y="9555"/>
                    </a:lnTo>
                    <a:lnTo>
                      <a:pt x="5437" y="9528"/>
                    </a:lnTo>
                    <a:lnTo>
                      <a:pt x="5442" y="9501"/>
                    </a:lnTo>
                    <a:lnTo>
                      <a:pt x="5448" y="9475"/>
                    </a:lnTo>
                    <a:lnTo>
                      <a:pt x="5456" y="9450"/>
                    </a:lnTo>
                    <a:lnTo>
                      <a:pt x="5464" y="9425"/>
                    </a:lnTo>
                    <a:lnTo>
                      <a:pt x="5472" y="9401"/>
                    </a:lnTo>
                    <a:lnTo>
                      <a:pt x="5483" y="9377"/>
                    </a:lnTo>
                    <a:lnTo>
                      <a:pt x="5494" y="9354"/>
                    </a:lnTo>
                    <a:lnTo>
                      <a:pt x="5507" y="9332"/>
                    </a:lnTo>
                    <a:lnTo>
                      <a:pt x="5519" y="9310"/>
                    </a:lnTo>
                    <a:lnTo>
                      <a:pt x="5534" y="9289"/>
                    </a:lnTo>
                    <a:lnTo>
                      <a:pt x="5549" y="9269"/>
                    </a:lnTo>
                    <a:lnTo>
                      <a:pt x="5564" y="9249"/>
                    </a:lnTo>
                    <a:lnTo>
                      <a:pt x="5581" y="9230"/>
                    </a:lnTo>
                    <a:lnTo>
                      <a:pt x="5598" y="9212"/>
                    </a:lnTo>
                    <a:lnTo>
                      <a:pt x="5615" y="9194"/>
                    </a:lnTo>
                    <a:lnTo>
                      <a:pt x="5634" y="9176"/>
                    </a:lnTo>
                    <a:lnTo>
                      <a:pt x="5654" y="9160"/>
                    </a:lnTo>
                    <a:lnTo>
                      <a:pt x="5674" y="9144"/>
                    </a:lnTo>
                    <a:lnTo>
                      <a:pt x="5695" y="9128"/>
                    </a:lnTo>
                    <a:lnTo>
                      <a:pt x="5716" y="9114"/>
                    </a:lnTo>
                    <a:lnTo>
                      <a:pt x="5738" y="9099"/>
                    </a:lnTo>
                    <a:lnTo>
                      <a:pt x="5761" y="9085"/>
                    </a:lnTo>
                    <a:lnTo>
                      <a:pt x="5783" y="9073"/>
                    </a:lnTo>
                    <a:lnTo>
                      <a:pt x="5807" y="9060"/>
                    </a:lnTo>
                    <a:lnTo>
                      <a:pt x="5831" y="9048"/>
                    </a:lnTo>
                    <a:lnTo>
                      <a:pt x="5855" y="9036"/>
                    </a:lnTo>
                    <a:lnTo>
                      <a:pt x="5880" y="9026"/>
                    </a:lnTo>
                    <a:lnTo>
                      <a:pt x="5905" y="9017"/>
                    </a:lnTo>
                    <a:lnTo>
                      <a:pt x="5930" y="9006"/>
                    </a:lnTo>
                    <a:lnTo>
                      <a:pt x="5956" y="8998"/>
                    </a:lnTo>
                    <a:lnTo>
                      <a:pt x="5982" y="8989"/>
                    </a:lnTo>
                    <a:lnTo>
                      <a:pt x="6008" y="8981"/>
                    </a:lnTo>
                    <a:lnTo>
                      <a:pt x="6061" y="8967"/>
                    </a:lnTo>
                    <a:lnTo>
                      <a:pt x="6116" y="8956"/>
                    </a:lnTo>
                    <a:lnTo>
                      <a:pt x="6170" y="8947"/>
                    </a:lnTo>
                    <a:lnTo>
                      <a:pt x="6225" y="8939"/>
                    </a:lnTo>
                    <a:lnTo>
                      <a:pt x="6280" y="8934"/>
                    </a:lnTo>
                    <a:lnTo>
                      <a:pt x="6335" y="8932"/>
                    </a:lnTo>
                    <a:lnTo>
                      <a:pt x="6389" y="8931"/>
                    </a:lnTo>
                    <a:lnTo>
                      <a:pt x="6444" y="8933"/>
                    </a:lnTo>
                    <a:lnTo>
                      <a:pt x="6497" y="8936"/>
                    </a:lnTo>
                    <a:lnTo>
                      <a:pt x="6549" y="8941"/>
                    </a:lnTo>
                    <a:lnTo>
                      <a:pt x="6599" y="8950"/>
                    </a:lnTo>
                    <a:lnTo>
                      <a:pt x="6649" y="8959"/>
                    </a:lnTo>
                    <a:lnTo>
                      <a:pt x="6691" y="8971"/>
                    </a:lnTo>
                    <a:lnTo>
                      <a:pt x="6733" y="8984"/>
                    </a:lnTo>
                    <a:lnTo>
                      <a:pt x="6774" y="8999"/>
                    </a:lnTo>
                    <a:lnTo>
                      <a:pt x="6813" y="9015"/>
                    </a:lnTo>
                    <a:lnTo>
                      <a:pt x="6852" y="9033"/>
                    </a:lnTo>
                    <a:lnTo>
                      <a:pt x="6889" y="9053"/>
                    </a:lnTo>
                    <a:lnTo>
                      <a:pt x="6927" y="9074"/>
                    </a:lnTo>
                    <a:lnTo>
                      <a:pt x="6963" y="9096"/>
                    </a:lnTo>
                    <a:lnTo>
                      <a:pt x="6997" y="9120"/>
                    </a:lnTo>
                    <a:lnTo>
                      <a:pt x="7030" y="9145"/>
                    </a:lnTo>
                    <a:lnTo>
                      <a:pt x="7063" y="9171"/>
                    </a:lnTo>
                    <a:lnTo>
                      <a:pt x="7094" y="9198"/>
                    </a:lnTo>
                    <a:lnTo>
                      <a:pt x="7126" y="9226"/>
                    </a:lnTo>
                    <a:lnTo>
                      <a:pt x="7155" y="9257"/>
                    </a:lnTo>
                    <a:lnTo>
                      <a:pt x="7183" y="9287"/>
                    </a:lnTo>
                    <a:lnTo>
                      <a:pt x="7211" y="9319"/>
                    </a:lnTo>
                    <a:lnTo>
                      <a:pt x="7237" y="9352"/>
                    </a:lnTo>
                    <a:lnTo>
                      <a:pt x="7262" y="9386"/>
                    </a:lnTo>
                    <a:lnTo>
                      <a:pt x="7287" y="9421"/>
                    </a:lnTo>
                    <a:lnTo>
                      <a:pt x="7310" y="9456"/>
                    </a:lnTo>
                    <a:lnTo>
                      <a:pt x="7333" y="9493"/>
                    </a:lnTo>
                    <a:lnTo>
                      <a:pt x="7354" y="9530"/>
                    </a:lnTo>
                    <a:lnTo>
                      <a:pt x="7375" y="9569"/>
                    </a:lnTo>
                    <a:lnTo>
                      <a:pt x="7394" y="9608"/>
                    </a:lnTo>
                    <a:lnTo>
                      <a:pt x="7413" y="9646"/>
                    </a:lnTo>
                    <a:lnTo>
                      <a:pt x="7430" y="9687"/>
                    </a:lnTo>
                    <a:lnTo>
                      <a:pt x="7446" y="9728"/>
                    </a:lnTo>
                    <a:lnTo>
                      <a:pt x="7462" y="9768"/>
                    </a:lnTo>
                    <a:lnTo>
                      <a:pt x="7476" y="9810"/>
                    </a:lnTo>
                    <a:lnTo>
                      <a:pt x="7489" y="9853"/>
                    </a:lnTo>
                    <a:lnTo>
                      <a:pt x="7501" y="9896"/>
                    </a:lnTo>
                    <a:lnTo>
                      <a:pt x="7513" y="9939"/>
                    </a:lnTo>
                    <a:lnTo>
                      <a:pt x="7522" y="9993"/>
                    </a:lnTo>
                    <a:lnTo>
                      <a:pt x="7531" y="10046"/>
                    </a:lnTo>
                    <a:lnTo>
                      <a:pt x="7536" y="10101"/>
                    </a:lnTo>
                    <a:lnTo>
                      <a:pt x="7540" y="10154"/>
                    </a:lnTo>
                    <a:lnTo>
                      <a:pt x="7542" y="10208"/>
                    </a:lnTo>
                    <a:lnTo>
                      <a:pt x="7542" y="10261"/>
                    </a:lnTo>
                    <a:lnTo>
                      <a:pt x="7540" y="10315"/>
                    </a:lnTo>
                    <a:lnTo>
                      <a:pt x="7537" y="10367"/>
                    </a:lnTo>
                    <a:lnTo>
                      <a:pt x="7531" y="10420"/>
                    </a:lnTo>
                    <a:lnTo>
                      <a:pt x="7523" y="10471"/>
                    </a:lnTo>
                    <a:lnTo>
                      <a:pt x="7514" y="10524"/>
                    </a:lnTo>
                    <a:lnTo>
                      <a:pt x="7502" y="10575"/>
                    </a:lnTo>
                    <a:lnTo>
                      <a:pt x="7490" y="10626"/>
                    </a:lnTo>
                    <a:lnTo>
                      <a:pt x="7475" y="10676"/>
                    </a:lnTo>
                    <a:lnTo>
                      <a:pt x="7459" y="10725"/>
                    </a:lnTo>
                    <a:lnTo>
                      <a:pt x="7441" y="10774"/>
                    </a:lnTo>
                    <a:lnTo>
                      <a:pt x="7421" y="10822"/>
                    </a:lnTo>
                    <a:lnTo>
                      <a:pt x="7400" y="10870"/>
                    </a:lnTo>
                    <a:lnTo>
                      <a:pt x="7377" y="10916"/>
                    </a:lnTo>
                    <a:lnTo>
                      <a:pt x="7352" y="10963"/>
                    </a:lnTo>
                    <a:lnTo>
                      <a:pt x="7326" y="11008"/>
                    </a:lnTo>
                    <a:lnTo>
                      <a:pt x="7298" y="11052"/>
                    </a:lnTo>
                    <a:lnTo>
                      <a:pt x="7269" y="11096"/>
                    </a:lnTo>
                    <a:lnTo>
                      <a:pt x="7237" y="11138"/>
                    </a:lnTo>
                    <a:lnTo>
                      <a:pt x="7205" y="11179"/>
                    </a:lnTo>
                    <a:lnTo>
                      <a:pt x="7171" y="11219"/>
                    </a:lnTo>
                    <a:lnTo>
                      <a:pt x="7136" y="11259"/>
                    </a:lnTo>
                    <a:lnTo>
                      <a:pt x="7098" y="11296"/>
                    </a:lnTo>
                    <a:lnTo>
                      <a:pt x="7061" y="11334"/>
                    </a:lnTo>
                    <a:lnTo>
                      <a:pt x="7021" y="11370"/>
                    </a:lnTo>
                    <a:lnTo>
                      <a:pt x="6979" y="11404"/>
                    </a:lnTo>
                    <a:lnTo>
                      <a:pt x="6938" y="11436"/>
                    </a:lnTo>
                    <a:lnTo>
                      <a:pt x="6888" y="11474"/>
                    </a:lnTo>
                    <a:lnTo>
                      <a:pt x="6838" y="11508"/>
                    </a:lnTo>
                    <a:lnTo>
                      <a:pt x="6788" y="11541"/>
                    </a:lnTo>
                    <a:lnTo>
                      <a:pt x="6737" y="11572"/>
                    </a:lnTo>
                    <a:lnTo>
                      <a:pt x="6686" y="11600"/>
                    </a:lnTo>
                    <a:lnTo>
                      <a:pt x="6635" y="11628"/>
                    </a:lnTo>
                    <a:lnTo>
                      <a:pt x="6582" y="11653"/>
                    </a:lnTo>
                    <a:lnTo>
                      <a:pt x="6529" y="11676"/>
                    </a:lnTo>
                    <a:lnTo>
                      <a:pt x="6476" y="11696"/>
                    </a:lnTo>
                    <a:lnTo>
                      <a:pt x="6423" y="11715"/>
                    </a:lnTo>
                    <a:lnTo>
                      <a:pt x="6368" y="11732"/>
                    </a:lnTo>
                    <a:lnTo>
                      <a:pt x="6314" y="11748"/>
                    </a:lnTo>
                    <a:lnTo>
                      <a:pt x="6260" y="11761"/>
                    </a:lnTo>
                    <a:lnTo>
                      <a:pt x="6204" y="11773"/>
                    </a:lnTo>
                    <a:lnTo>
                      <a:pt x="6150" y="11782"/>
                    </a:lnTo>
                    <a:lnTo>
                      <a:pt x="6095" y="11789"/>
                    </a:lnTo>
                    <a:lnTo>
                      <a:pt x="6039" y="11796"/>
                    </a:lnTo>
                    <a:lnTo>
                      <a:pt x="5983" y="11800"/>
                    </a:lnTo>
                    <a:lnTo>
                      <a:pt x="5928" y="11802"/>
                    </a:lnTo>
                    <a:lnTo>
                      <a:pt x="5872" y="11802"/>
                    </a:lnTo>
                    <a:lnTo>
                      <a:pt x="5816" y="11800"/>
                    </a:lnTo>
                    <a:lnTo>
                      <a:pt x="5761" y="11797"/>
                    </a:lnTo>
                    <a:lnTo>
                      <a:pt x="5704" y="11792"/>
                    </a:lnTo>
                    <a:lnTo>
                      <a:pt x="5649" y="11785"/>
                    </a:lnTo>
                    <a:lnTo>
                      <a:pt x="5594" y="11777"/>
                    </a:lnTo>
                    <a:lnTo>
                      <a:pt x="5537" y="11766"/>
                    </a:lnTo>
                    <a:lnTo>
                      <a:pt x="5482" y="11754"/>
                    </a:lnTo>
                    <a:lnTo>
                      <a:pt x="5428" y="11740"/>
                    </a:lnTo>
                    <a:lnTo>
                      <a:pt x="5372" y="11725"/>
                    </a:lnTo>
                    <a:lnTo>
                      <a:pt x="5318" y="11707"/>
                    </a:lnTo>
                    <a:lnTo>
                      <a:pt x="5263" y="11688"/>
                    </a:lnTo>
                    <a:lnTo>
                      <a:pt x="5208" y="11667"/>
                    </a:lnTo>
                    <a:lnTo>
                      <a:pt x="5169" y="11651"/>
                    </a:lnTo>
                    <a:lnTo>
                      <a:pt x="5129" y="11633"/>
                    </a:lnTo>
                    <a:lnTo>
                      <a:pt x="5090" y="11615"/>
                    </a:lnTo>
                    <a:lnTo>
                      <a:pt x="5052" y="11595"/>
                    </a:lnTo>
                    <a:lnTo>
                      <a:pt x="5014" y="11575"/>
                    </a:lnTo>
                    <a:lnTo>
                      <a:pt x="4976" y="11555"/>
                    </a:lnTo>
                    <a:lnTo>
                      <a:pt x="4940" y="11534"/>
                    </a:lnTo>
                    <a:lnTo>
                      <a:pt x="4904" y="11512"/>
                    </a:lnTo>
                    <a:lnTo>
                      <a:pt x="4869" y="11489"/>
                    </a:lnTo>
                    <a:lnTo>
                      <a:pt x="4834" y="11465"/>
                    </a:lnTo>
                    <a:lnTo>
                      <a:pt x="4800" y="11441"/>
                    </a:lnTo>
                    <a:lnTo>
                      <a:pt x="4766" y="11416"/>
                    </a:lnTo>
                    <a:lnTo>
                      <a:pt x="4733" y="11390"/>
                    </a:lnTo>
                    <a:lnTo>
                      <a:pt x="4702" y="11363"/>
                    </a:lnTo>
                    <a:lnTo>
                      <a:pt x="4669" y="11336"/>
                    </a:lnTo>
                    <a:lnTo>
                      <a:pt x="4639" y="11309"/>
                    </a:lnTo>
                    <a:lnTo>
                      <a:pt x="4609" y="11281"/>
                    </a:lnTo>
                    <a:lnTo>
                      <a:pt x="4580" y="11252"/>
                    </a:lnTo>
                    <a:lnTo>
                      <a:pt x="4550" y="11222"/>
                    </a:lnTo>
                    <a:lnTo>
                      <a:pt x="4522" y="11192"/>
                    </a:lnTo>
                    <a:lnTo>
                      <a:pt x="4494" y="11161"/>
                    </a:lnTo>
                    <a:lnTo>
                      <a:pt x="4468" y="11129"/>
                    </a:lnTo>
                    <a:lnTo>
                      <a:pt x="4442" y="11098"/>
                    </a:lnTo>
                    <a:lnTo>
                      <a:pt x="4416" y="11066"/>
                    </a:lnTo>
                    <a:lnTo>
                      <a:pt x="4391" y="11032"/>
                    </a:lnTo>
                    <a:lnTo>
                      <a:pt x="4367" y="10999"/>
                    </a:lnTo>
                    <a:lnTo>
                      <a:pt x="4344" y="10965"/>
                    </a:lnTo>
                    <a:lnTo>
                      <a:pt x="4321" y="10931"/>
                    </a:lnTo>
                    <a:lnTo>
                      <a:pt x="4299" y="10896"/>
                    </a:lnTo>
                    <a:lnTo>
                      <a:pt x="4277" y="10861"/>
                    </a:lnTo>
                    <a:lnTo>
                      <a:pt x="4257" y="10824"/>
                    </a:lnTo>
                    <a:lnTo>
                      <a:pt x="4237" y="10789"/>
                    </a:lnTo>
                    <a:lnTo>
                      <a:pt x="4217" y="10752"/>
                    </a:lnTo>
                    <a:lnTo>
                      <a:pt x="4198" y="10715"/>
                    </a:lnTo>
                    <a:lnTo>
                      <a:pt x="4181" y="10677"/>
                    </a:lnTo>
                    <a:lnTo>
                      <a:pt x="4164" y="10640"/>
                    </a:lnTo>
                    <a:lnTo>
                      <a:pt x="4147" y="10601"/>
                    </a:lnTo>
                    <a:lnTo>
                      <a:pt x="4133" y="10562"/>
                    </a:lnTo>
                    <a:lnTo>
                      <a:pt x="4117" y="10524"/>
                    </a:lnTo>
                    <a:lnTo>
                      <a:pt x="4103" y="10485"/>
                    </a:lnTo>
                    <a:lnTo>
                      <a:pt x="4090" y="10445"/>
                    </a:lnTo>
                    <a:lnTo>
                      <a:pt x="4077" y="10406"/>
                    </a:lnTo>
                    <a:lnTo>
                      <a:pt x="4066" y="10365"/>
                    </a:lnTo>
                    <a:lnTo>
                      <a:pt x="4054" y="10324"/>
                    </a:lnTo>
                    <a:lnTo>
                      <a:pt x="4044" y="10283"/>
                    </a:lnTo>
                    <a:lnTo>
                      <a:pt x="4034" y="10243"/>
                    </a:lnTo>
                    <a:lnTo>
                      <a:pt x="4026" y="10202"/>
                    </a:lnTo>
                    <a:lnTo>
                      <a:pt x="4018" y="10160"/>
                    </a:lnTo>
                    <a:lnTo>
                      <a:pt x="4010" y="10118"/>
                    </a:lnTo>
                    <a:lnTo>
                      <a:pt x="4004" y="10077"/>
                    </a:lnTo>
                    <a:lnTo>
                      <a:pt x="3999" y="10035"/>
                    </a:lnTo>
                    <a:lnTo>
                      <a:pt x="3994" y="9993"/>
                    </a:lnTo>
                    <a:lnTo>
                      <a:pt x="3990" y="9950"/>
                    </a:lnTo>
                    <a:lnTo>
                      <a:pt x="3986" y="9907"/>
                    </a:lnTo>
                    <a:lnTo>
                      <a:pt x="3984" y="9865"/>
                    </a:lnTo>
                    <a:lnTo>
                      <a:pt x="3982" y="9823"/>
                    </a:lnTo>
                    <a:lnTo>
                      <a:pt x="3981" y="9780"/>
                    </a:lnTo>
                    <a:lnTo>
                      <a:pt x="3981" y="9736"/>
                    </a:lnTo>
                    <a:lnTo>
                      <a:pt x="3982" y="9693"/>
                    </a:lnTo>
                    <a:lnTo>
                      <a:pt x="3984" y="9650"/>
                    </a:lnTo>
                    <a:lnTo>
                      <a:pt x="3986" y="9608"/>
                    </a:lnTo>
                    <a:lnTo>
                      <a:pt x="3990" y="9564"/>
                    </a:lnTo>
                    <a:lnTo>
                      <a:pt x="3994" y="9521"/>
                    </a:lnTo>
                    <a:lnTo>
                      <a:pt x="3999" y="9478"/>
                    </a:lnTo>
                    <a:lnTo>
                      <a:pt x="4004" y="9440"/>
                    </a:lnTo>
                    <a:lnTo>
                      <a:pt x="4010" y="9403"/>
                    </a:lnTo>
                    <a:lnTo>
                      <a:pt x="4018" y="9365"/>
                    </a:lnTo>
                    <a:lnTo>
                      <a:pt x="4026" y="9328"/>
                    </a:lnTo>
                    <a:lnTo>
                      <a:pt x="4034" y="9291"/>
                    </a:lnTo>
                    <a:lnTo>
                      <a:pt x="4043" y="9255"/>
                    </a:lnTo>
                    <a:lnTo>
                      <a:pt x="4053" y="9218"/>
                    </a:lnTo>
                    <a:lnTo>
                      <a:pt x="4063" y="9182"/>
                    </a:lnTo>
                    <a:lnTo>
                      <a:pt x="4074" y="9145"/>
                    </a:lnTo>
                    <a:lnTo>
                      <a:pt x="4086" y="9109"/>
                    </a:lnTo>
                    <a:lnTo>
                      <a:pt x="4098" y="9074"/>
                    </a:lnTo>
                    <a:lnTo>
                      <a:pt x="4111" y="9038"/>
                    </a:lnTo>
                    <a:lnTo>
                      <a:pt x="4124" y="9003"/>
                    </a:lnTo>
                    <a:lnTo>
                      <a:pt x="4138" y="8968"/>
                    </a:lnTo>
                    <a:lnTo>
                      <a:pt x="4152" y="8933"/>
                    </a:lnTo>
                    <a:lnTo>
                      <a:pt x="4168" y="8899"/>
                    </a:lnTo>
                    <a:lnTo>
                      <a:pt x="4184" y="8865"/>
                    </a:lnTo>
                    <a:lnTo>
                      <a:pt x="4200" y="8831"/>
                    </a:lnTo>
                    <a:lnTo>
                      <a:pt x="4217" y="8797"/>
                    </a:lnTo>
                    <a:lnTo>
                      <a:pt x="4235" y="8764"/>
                    </a:lnTo>
                    <a:lnTo>
                      <a:pt x="4253" y="8731"/>
                    </a:lnTo>
                    <a:lnTo>
                      <a:pt x="4271" y="8699"/>
                    </a:lnTo>
                    <a:lnTo>
                      <a:pt x="4291" y="8667"/>
                    </a:lnTo>
                    <a:lnTo>
                      <a:pt x="4311" y="8634"/>
                    </a:lnTo>
                    <a:lnTo>
                      <a:pt x="4331" y="8603"/>
                    </a:lnTo>
                    <a:lnTo>
                      <a:pt x="4352" y="8571"/>
                    </a:lnTo>
                    <a:lnTo>
                      <a:pt x="4374" y="8540"/>
                    </a:lnTo>
                    <a:lnTo>
                      <a:pt x="4396" y="8509"/>
                    </a:lnTo>
                    <a:lnTo>
                      <a:pt x="4418" y="8479"/>
                    </a:lnTo>
                    <a:lnTo>
                      <a:pt x="4441" y="8449"/>
                    </a:lnTo>
                    <a:lnTo>
                      <a:pt x="4465" y="8419"/>
                    </a:lnTo>
                    <a:lnTo>
                      <a:pt x="4489" y="8390"/>
                    </a:lnTo>
                    <a:lnTo>
                      <a:pt x="4513" y="8362"/>
                    </a:lnTo>
                    <a:lnTo>
                      <a:pt x="4538" y="8333"/>
                    </a:lnTo>
                    <a:lnTo>
                      <a:pt x="4564" y="8305"/>
                    </a:lnTo>
                    <a:lnTo>
                      <a:pt x="4590" y="8277"/>
                    </a:lnTo>
                    <a:lnTo>
                      <a:pt x="4616" y="8250"/>
                    </a:lnTo>
                    <a:lnTo>
                      <a:pt x="4643" y="8223"/>
                    </a:lnTo>
                    <a:lnTo>
                      <a:pt x="4670" y="8197"/>
                    </a:lnTo>
                    <a:lnTo>
                      <a:pt x="4699" y="8171"/>
                    </a:lnTo>
                    <a:lnTo>
                      <a:pt x="4727" y="8145"/>
                    </a:lnTo>
                    <a:lnTo>
                      <a:pt x="4756" y="8120"/>
                    </a:lnTo>
                    <a:lnTo>
                      <a:pt x="4785" y="8095"/>
                    </a:lnTo>
                    <a:lnTo>
                      <a:pt x="4816" y="8071"/>
                    </a:lnTo>
                    <a:lnTo>
                      <a:pt x="4845" y="8047"/>
                    </a:lnTo>
                    <a:lnTo>
                      <a:pt x="4876" y="8024"/>
                    </a:lnTo>
                    <a:lnTo>
                      <a:pt x="4907" y="8001"/>
                    </a:lnTo>
                    <a:lnTo>
                      <a:pt x="4939" y="7978"/>
                    </a:lnTo>
                    <a:lnTo>
                      <a:pt x="4970" y="7957"/>
                    </a:lnTo>
                    <a:lnTo>
                      <a:pt x="5002" y="7936"/>
                    </a:lnTo>
                    <a:lnTo>
                      <a:pt x="5036" y="7915"/>
                    </a:lnTo>
                    <a:lnTo>
                      <a:pt x="5068" y="7895"/>
                    </a:lnTo>
                    <a:lnTo>
                      <a:pt x="5103" y="7875"/>
                    </a:lnTo>
                    <a:lnTo>
                      <a:pt x="5136" y="7855"/>
                    </a:lnTo>
                    <a:lnTo>
                      <a:pt x="5171" y="7836"/>
                    </a:lnTo>
                    <a:lnTo>
                      <a:pt x="5205" y="7819"/>
                    </a:lnTo>
                    <a:lnTo>
                      <a:pt x="5241" y="7801"/>
                    </a:lnTo>
                    <a:lnTo>
                      <a:pt x="5276" y="7783"/>
                    </a:lnTo>
                    <a:lnTo>
                      <a:pt x="5312" y="7766"/>
                    </a:lnTo>
                    <a:lnTo>
                      <a:pt x="5348" y="7751"/>
                    </a:lnTo>
                    <a:lnTo>
                      <a:pt x="5385" y="7735"/>
                    </a:lnTo>
                    <a:lnTo>
                      <a:pt x="5421" y="7720"/>
                    </a:lnTo>
                    <a:lnTo>
                      <a:pt x="5459" y="7706"/>
                    </a:lnTo>
                    <a:lnTo>
                      <a:pt x="5496" y="7692"/>
                    </a:lnTo>
                    <a:lnTo>
                      <a:pt x="5554" y="7673"/>
                    </a:lnTo>
                    <a:lnTo>
                      <a:pt x="5610" y="7657"/>
                    </a:lnTo>
                    <a:lnTo>
                      <a:pt x="5668" y="7641"/>
                    </a:lnTo>
                    <a:lnTo>
                      <a:pt x="5724" y="7627"/>
                    </a:lnTo>
                    <a:lnTo>
                      <a:pt x="5782" y="7615"/>
                    </a:lnTo>
                    <a:lnTo>
                      <a:pt x="5839" y="7603"/>
                    </a:lnTo>
                    <a:lnTo>
                      <a:pt x="5896" y="7594"/>
                    </a:lnTo>
                    <a:lnTo>
                      <a:pt x="5954" y="7586"/>
                    </a:lnTo>
                    <a:lnTo>
                      <a:pt x="6011" y="7578"/>
                    </a:lnTo>
                    <a:lnTo>
                      <a:pt x="6069" y="7573"/>
                    </a:lnTo>
                    <a:lnTo>
                      <a:pt x="6126" y="7568"/>
                    </a:lnTo>
                    <a:lnTo>
                      <a:pt x="6184" y="7565"/>
                    </a:lnTo>
                    <a:lnTo>
                      <a:pt x="6241" y="7564"/>
                    </a:lnTo>
                    <a:lnTo>
                      <a:pt x="6298" y="7563"/>
                    </a:lnTo>
                    <a:lnTo>
                      <a:pt x="6355" y="7564"/>
                    </a:lnTo>
                    <a:lnTo>
                      <a:pt x="6412" y="7566"/>
                    </a:lnTo>
                    <a:lnTo>
                      <a:pt x="6469" y="7569"/>
                    </a:lnTo>
                    <a:lnTo>
                      <a:pt x="6526" y="7573"/>
                    </a:lnTo>
                    <a:lnTo>
                      <a:pt x="6582" y="7579"/>
                    </a:lnTo>
                    <a:lnTo>
                      <a:pt x="6638" y="7587"/>
                    </a:lnTo>
                    <a:lnTo>
                      <a:pt x="6694" y="7595"/>
                    </a:lnTo>
                    <a:lnTo>
                      <a:pt x="6750" y="7604"/>
                    </a:lnTo>
                    <a:lnTo>
                      <a:pt x="6806" y="7615"/>
                    </a:lnTo>
                    <a:lnTo>
                      <a:pt x="6861" y="7626"/>
                    </a:lnTo>
                    <a:lnTo>
                      <a:pt x="6916" y="7640"/>
                    </a:lnTo>
                    <a:lnTo>
                      <a:pt x="6970" y="7655"/>
                    </a:lnTo>
                    <a:lnTo>
                      <a:pt x="7024" y="7669"/>
                    </a:lnTo>
                    <a:lnTo>
                      <a:pt x="7079" y="7686"/>
                    </a:lnTo>
                    <a:lnTo>
                      <a:pt x="7132" y="7704"/>
                    </a:lnTo>
                    <a:lnTo>
                      <a:pt x="7185" y="7723"/>
                    </a:lnTo>
                    <a:lnTo>
                      <a:pt x="7237" y="7742"/>
                    </a:lnTo>
                    <a:lnTo>
                      <a:pt x="7289" y="7763"/>
                    </a:lnTo>
                    <a:lnTo>
                      <a:pt x="7342" y="7786"/>
                    </a:lnTo>
                    <a:lnTo>
                      <a:pt x="7393" y="7809"/>
                    </a:lnTo>
                    <a:lnTo>
                      <a:pt x="7444" y="7833"/>
                    </a:lnTo>
                    <a:lnTo>
                      <a:pt x="7494" y="7858"/>
                    </a:lnTo>
                    <a:lnTo>
                      <a:pt x="7543" y="7885"/>
                    </a:lnTo>
                    <a:lnTo>
                      <a:pt x="7592" y="7913"/>
                    </a:lnTo>
                    <a:lnTo>
                      <a:pt x="7641" y="7941"/>
                    </a:lnTo>
                    <a:lnTo>
                      <a:pt x="7689" y="7971"/>
                    </a:lnTo>
                    <a:lnTo>
                      <a:pt x="7736" y="8001"/>
                    </a:lnTo>
                    <a:lnTo>
                      <a:pt x="7783" y="8033"/>
                    </a:lnTo>
                    <a:lnTo>
                      <a:pt x="7829" y="8065"/>
                    </a:lnTo>
                    <a:lnTo>
                      <a:pt x="7874" y="8098"/>
                    </a:lnTo>
                    <a:lnTo>
                      <a:pt x="7919" y="8133"/>
                    </a:lnTo>
                    <a:lnTo>
                      <a:pt x="7963" y="8168"/>
                    </a:lnTo>
                    <a:lnTo>
                      <a:pt x="8006" y="8205"/>
                    </a:lnTo>
                    <a:lnTo>
                      <a:pt x="8049" y="8243"/>
                    </a:lnTo>
                    <a:lnTo>
                      <a:pt x="8090" y="8281"/>
                    </a:lnTo>
                    <a:lnTo>
                      <a:pt x="8131" y="8320"/>
                    </a:lnTo>
                    <a:lnTo>
                      <a:pt x="8171" y="8361"/>
                    </a:lnTo>
                    <a:lnTo>
                      <a:pt x="8211" y="8401"/>
                    </a:lnTo>
                    <a:lnTo>
                      <a:pt x="8248" y="8443"/>
                    </a:lnTo>
                    <a:lnTo>
                      <a:pt x="8286" y="8486"/>
                    </a:lnTo>
                    <a:lnTo>
                      <a:pt x="8322" y="8530"/>
                    </a:lnTo>
                    <a:lnTo>
                      <a:pt x="8358" y="8574"/>
                    </a:lnTo>
                    <a:lnTo>
                      <a:pt x="8393" y="8620"/>
                    </a:lnTo>
                    <a:lnTo>
                      <a:pt x="8427" y="8666"/>
                    </a:lnTo>
                    <a:lnTo>
                      <a:pt x="8459" y="8713"/>
                    </a:lnTo>
                    <a:lnTo>
                      <a:pt x="8491" y="8761"/>
                    </a:lnTo>
                    <a:lnTo>
                      <a:pt x="8522" y="8809"/>
                    </a:lnTo>
                    <a:lnTo>
                      <a:pt x="8551" y="8858"/>
                    </a:lnTo>
                    <a:lnTo>
                      <a:pt x="8580" y="8909"/>
                    </a:lnTo>
                    <a:lnTo>
                      <a:pt x="8607" y="8959"/>
                    </a:lnTo>
                    <a:lnTo>
                      <a:pt x="8644" y="9035"/>
                    </a:lnTo>
                    <a:lnTo>
                      <a:pt x="8678" y="9112"/>
                    </a:lnTo>
                    <a:lnTo>
                      <a:pt x="8711" y="9188"/>
                    </a:lnTo>
                    <a:lnTo>
                      <a:pt x="8740" y="9264"/>
                    </a:lnTo>
                    <a:lnTo>
                      <a:pt x="8767" y="9341"/>
                    </a:lnTo>
                    <a:lnTo>
                      <a:pt x="8792" y="9419"/>
                    </a:lnTo>
                    <a:lnTo>
                      <a:pt x="8815" y="9496"/>
                    </a:lnTo>
                    <a:lnTo>
                      <a:pt x="8835" y="9573"/>
                    </a:lnTo>
                    <a:lnTo>
                      <a:pt x="8854" y="9652"/>
                    </a:lnTo>
                    <a:lnTo>
                      <a:pt x="8869" y="9729"/>
                    </a:lnTo>
                    <a:lnTo>
                      <a:pt x="8883" y="9807"/>
                    </a:lnTo>
                    <a:lnTo>
                      <a:pt x="8895" y="9885"/>
                    </a:lnTo>
                    <a:lnTo>
                      <a:pt x="8903" y="9964"/>
                    </a:lnTo>
                    <a:lnTo>
                      <a:pt x="8910" y="10042"/>
                    </a:lnTo>
                    <a:lnTo>
                      <a:pt x="8915" y="10120"/>
                    </a:lnTo>
                    <a:lnTo>
                      <a:pt x="8917" y="10199"/>
                    </a:lnTo>
                    <a:lnTo>
                      <a:pt x="8917" y="10277"/>
                    </a:lnTo>
                    <a:lnTo>
                      <a:pt x="8916" y="10356"/>
                    </a:lnTo>
                    <a:lnTo>
                      <a:pt x="8912" y="10435"/>
                    </a:lnTo>
                    <a:lnTo>
                      <a:pt x="8906" y="10513"/>
                    </a:lnTo>
                    <a:lnTo>
                      <a:pt x="8898" y="10591"/>
                    </a:lnTo>
                    <a:lnTo>
                      <a:pt x="8887" y="10670"/>
                    </a:lnTo>
                    <a:lnTo>
                      <a:pt x="8875" y="10748"/>
                    </a:lnTo>
                    <a:lnTo>
                      <a:pt x="8860" y="10826"/>
                    </a:lnTo>
                    <a:lnTo>
                      <a:pt x="8843" y="10904"/>
                    </a:lnTo>
                    <a:lnTo>
                      <a:pt x="8825" y="10982"/>
                    </a:lnTo>
                    <a:lnTo>
                      <a:pt x="8804" y="11059"/>
                    </a:lnTo>
                    <a:lnTo>
                      <a:pt x="8781" y="11137"/>
                    </a:lnTo>
                    <a:lnTo>
                      <a:pt x="8756" y="11214"/>
                    </a:lnTo>
                    <a:lnTo>
                      <a:pt x="8728" y="11291"/>
                    </a:lnTo>
                    <a:lnTo>
                      <a:pt x="8699" y="11367"/>
                    </a:lnTo>
                    <a:lnTo>
                      <a:pt x="8669" y="11444"/>
                    </a:lnTo>
                    <a:lnTo>
                      <a:pt x="8737" y="11437"/>
                    </a:lnTo>
                    <a:lnTo>
                      <a:pt x="8806" y="11428"/>
                    </a:lnTo>
                    <a:lnTo>
                      <a:pt x="8874" y="11417"/>
                    </a:lnTo>
                    <a:lnTo>
                      <a:pt x="8943" y="11403"/>
                    </a:lnTo>
                    <a:lnTo>
                      <a:pt x="9010" y="11388"/>
                    </a:lnTo>
                    <a:lnTo>
                      <a:pt x="9079" y="11371"/>
                    </a:lnTo>
                    <a:lnTo>
                      <a:pt x="9147" y="11352"/>
                    </a:lnTo>
                    <a:lnTo>
                      <a:pt x="9215" y="11331"/>
                    </a:lnTo>
                    <a:lnTo>
                      <a:pt x="9283" y="11308"/>
                    </a:lnTo>
                    <a:lnTo>
                      <a:pt x="9351" y="11285"/>
                    </a:lnTo>
                    <a:lnTo>
                      <a:pt x="9417" y="11260"/>
                    </a:lnTo>
                    <a:lnTo>
                      <a:pt x="9482" y="11234"/>
                    </a:lnTo>
                    <a:lnTo>
                      <a:pt x="9548" y="11206"/>
                    </a:lnTo>
                    <a:lnTo>
                      <a:pt x="9613" y="11177"/>
                    </a:lnTo>
                    <a:lnTo>
                      <a:pt x="9677" y="11148"/>
                    </a:lnTo>
                    <a:lnTo>
                      <a:pt x="9739" y="11117"/>
                    </a:lnTo>
                    <a:lnTo>
                      <a:pt x="9802" y="11085"/>
                    </a:lnTo>
                    <a:lnTo>
                      <a:pt x="9864" y="11052"/>
                    </a:lnTo>
                    <a:lnTo>
                      <a:pt x="9925" y="11018"/>
                    </a:lnTo>
                    <a:lnTo>
                      <a:pt x="9985" y="10982"/>
                    </a:lnTo>
                    <a:lnTo>
                      <a:pt x="10044" y="10946"/>
                    </a:lnTo>
                    <a:lnTo>
                      <a:pt x="10103" y="10909"/>
                    </a:lnTo>
                    <a:lnTo>
                      <a:pt x="10161" y="10870"/>
                    </a:lnTo>
                    <a:lnTo>
                      <a:pt x="10219" y="10831"/>
                    </a:lnTo>
                    <a:lnTo>
                      <a:pt x="10274" y="10790"/>
                    </a:lnTo>
                    <a:lnTo>
                      <a:pt x="10330" y="10748"/>
                    </a:lnTo>
                    <a:lnTo>
                      <a:pt x="10385" y="10705"/>
                    </a:lnTo>
                    <a:lnTo>
                      <a:pt x="10438" y="10663"/>
                    </a:lnTo>
                    <a:lnTo>
                      <a:pt x="10491" y="10618"/>
                    </a:lnTo>
                    <a:lnTo>
                      <a:pt x="10542" y="10572"/>
                    </a:lnTo>
                    <a:lnTo>
                      <a:pt x="10594" y="10526"/>
                    </a:lnTo>
                    <a:lnTo>
                      <a:pt x="10644" y="10479"/>
                    </a:lnTo>
                    <a:lnTo>
                      <a:pt x="10693" y="10430"/>
                    </a:lnTo>
                    <a:lnTo>
                      <a:pt x="10741" y="10381"/>
                    </a:lnTo>
                    <a:lnTo>
                      <a:pt x="10788" y="10330"/>
                    </a:lnTo>
                    <a:lnTo>
                      <a:pt x="10835" y="10280"/>
                    </a:lnTo>
                    <a:lnTo>
                      <a:pt x="10880" y="10228"/>
                    </a:lnTo>
                    <a:lnTo>
                      <a:pt x="10924" y="10176"/>
                    </a:lnTo>
                    <a:lnTo>
                      <a:pt x="10966" y="10121"/>
                    </a:lnTo>
                    <a:lnTo>
                      <a:pt x="11009" y="10067"/>
                    </a:lnTo>
                    <a:lnTo>
                      <a:pt x="11050" y="10013"/>
                    </a:lnTo>
                    <a:lnTo>
                      <a:pt x="11090" y="9956"/>
                    </a:lnTo>
                    <a:lnTo>
                      <a:pt x="11128" y="9900"/>
                    </a:lnTo>
                    <a:lnTo>
                      <a:pt x="11166" y="9843"/>
                    </a:lnTo>
                    <a:lnTo>
                      <a:pt x="11203" y="9784"/>
                    </a:lnTo>
                    <a:lnTo>
                      <a:pt x="11238" y="9726"/>
                    </a:lnTo>
                    <a:lnTo>
                      <a:pt x="11272" y="9666"/>
                    </a:lnTo>
                    <a:lnTo>
                      <a:pt x="11306" y="9606"/>
                    </a:lnTo>
                    <a:lnTo>
                      <a:pt x="11338" y="9545"/>
                    </a:lnTo>
                    <a:lnTo>
                      <a:pt x="11368" y="9483"/>
                    </a:lnTo>
                    <a:lnTo>
                      <a:pt x="11398" y="9421"/>
                    </a:lnTo>
                    <a:lnTo>
                      <a:pt x="11427" y="9358"/>
                    </a:lnTo>
                    <a:lnTo>
                      <a:pt x="11454" y="9294"/>
                    </a:lnTo>
                    <a:lnTo>
                      <a:pt x="11479" y="9231"/>
                    </a:lnTo>
                    <a:lnTo>
                      <a:pt x="11504" y="9166"/>
                    </a:lnTo>
                    <a:lnTo>
                      <a:pt x="11527" y="9100"/>
                    </a:lnTo>
                    <a:lnTo>
                      <a:pt x="11549" y="9034"/>
                    </a:lnTo>
                    <a:lnTo>
                      <a:pt x="11570" y="8967"/>
                    </a:lnTo>
                    <a:lnTo>
                      <a:pt x="11590" y="8901"/>
                    </a:lnTo>
                    <a:lnTo>
                      <a:pt x="11608" y="8834"/>
                    </a:lnTo>
                    <a:lnTo>
                      <a:pt x="11624" y="8765"/>
                    </a:lnTo>
                    <a:lnTo>
                      <a:pt x="11639" y="8697"/>
                    </a:lnTo>
                    <a:lnTo>
                      <a:pt x="11653" y="8628"/>
                    </a:lnTo>
                    <a:lnTo>
                      <a:pt x="11666" y="8558"/>
                    </a:lnTo>
                    <a:lnTo>
                      <a:pt x="11676" y="8488"/>
                    </a:lnTo>
                    <a:lnTo>
                      <a:pt x="11687" y="8418"/>
                    </a:lnTo>
                    <a:lnTo>
                      <a:pt x="11694" y="8347"/>
                    </a:lnTo>
                    <a:lnTo>
                      <a:pt x="11702" y="8275"/>
                    </a:lnTo>
                    <a:lnTo>
                      <a:pt x="11707" y="8204"/>
                    </a:lnTo>
                    <a:lnTo>
                      <a:pt x="11711" y="8132"/>
                    </a:lnTo>
                    <a:lnTo>
                      <a:pt x="11713" y="8059"/>
                    </a:lnTo>
                    <a:lnTo>
                      <a:pt x="11713" y="7987"/>
                    </a:lnTo>
                    <a:lnTo>
                      <a:pt x="11712" y="7899"/>
                    </a:lnTo>
                    <a:lnTo>
                      <a:pt x="11709" y="7812"/>
                    </a:lnTo>
                    <a:lnTo>
                      <a:pt x="11704" y="7726"/>
                    </a:lnTo>
                    <a:lnTo>
                      <a:pt x="11696" y="7640"/>
                    </a:lnTo>
                    <a:lnTo>
                      <a:pt x="11686" y="7554"/>
                    </a:lnTo>
                    <a:lnTo>
                      <a:pt x="11674" y="7470"/>
                    </a:lnTo>
                    <a:lnTo>
                      <a:pt x="11661" y="7385"/>
                    </a:lnTo>
                    <a:lnTo>
                      <a:pt x="11644" y="7302"/>
                    </a:lnTo>
                    <a:lnTo>
                      <a:pt x="11626" y="7219"/>
                    </a:lnTo>
                    <a:lnTo>
                      <a:pt x="11606" y="7138"/>
                    </a:lnTo>
                    <a:lnTo>
                      <a:pt x="11585" y="7056"/>
                    </a:lnTo>
                    <a:lnTo>
                      <a:pt x="11561" y="6976"/>
                    </a:lnTo>
                    <a:lnTo>
                      <a:pt x="11534" y="6896"/>
                    </a:lnTo>
                    <a:lnTo>
                      <a:pt x="11507" y="6817"/>
                    </a:lnTo>
                    <a:lnTo>
                      <a:pt x="11478" y="6740"/>
                    </a:lnTo>
                    <a:lnTo>
                      <a:pt x="11447" y="6662"/>
                    </a:lnTo>
                    <a:lnTo>
                      <a:pt x="11413" y="6586"/>
                    </a:lnTo>
                    <a:lnTo>
                      <a:pt x="11378" y="6511"/>
                    </a:lnTo>
                    <a:lnTo>
                      <a:pt x="11341" y="6437"/>
                    </a:lnTo>
                    <a:lnTo>
                      <a:pt x="11303" y="6364"/>
                    </a:lnTo>
                    <a:lnTo>
                      <a:pt x="11263" y="6291"/>
                    </a:lnTo>
                    <a:lnTo>
                      <a:pt x="11221" y="6220"/>
                    </a:lnTo>
                    <a:lnTo>
                      <a:pt x="11177" y="6150"/>
                    </a:lnTo>
                    <a:lnTo>
                      <a:pt x="11132" y="6081"/>
                    </a:lnTo>
                    <a:lnTo>
                      <a:pt x="11085" y="6012"/>
                    </a:lnTo>
                    <a:lnTo>
                      <a:pt x="11037" y="5945"/>
                    </a:lnTo>
                    <a:lnTo>
                      <a:pt x="10987" y="5879"/>
                    </a:lnTo>
                    <a:lnTo>
                      <a:pt x="10936" y="5814"/>
                    </a:lnTo>
                    <a:lnTo>
                      <a:pt x="10883" y="5751"/>
                    </a:lnTo>
                    <a:lnTo>
                      <a:pt x="10828" y="5689"/>
                    </a:lnTo>
                    <a:lnTo>
                      <a:pt x="10772" y="5627"/>
                    </a:lnTo>
                    <a:lnTo>
                      <a:pt x="10716" y="5568"/>
                    </a:lnTo>
                    <a:close/>
                  </a:path>
                </a:pathLst>
              </a:custGeom>
              <a:gradFill>
                <a:gsLst>
                  <a:gs pos="0">
                    <a:srgbClr val="99A3B0"/>
                  </a:gs>
                  <a:gs pos="100000">
                    <a:srgbClr val="505358"/>
                  </a:gs>
                </a:gsLst>
                <a:lin scaled="1"/>
              </a:gradFill>
              <a:ln>
                <a:noFill/>
              </a:ln>
              <a:extLst>
                <a:ext uri="{91240B29-F687-4F45-9708-019B960494DF}">
                  <a14:hiddenLine xmlns:a14="http://schemas.microsoft.com/office/drawing/2010/main" w="9525">
                    <a:solidFill>
                      <a:srgbClr val="000000"/>
                    </a:solidFill>
                    <a:round/>
                  </a14:hiddenLine>
                </a:ext>
              </a:extLst>
            </p:spPr>
            <p:txBody>
              <a:bodyPr lIns="74999" rIns="74999" bIns="38999" anchor="ctr">
                <a:noAutofit/>
                <a:scene3d>
                  <a:camera prst="orthographicFront"/>
                  <a:lightRig rig="threePt" dir="t"/>
                </a:scene3d>
                <a:sp3d contourW="12700">
                  <a:contourClr>
                    <a:srgbClr val="FFFFFF"/>
                  </a:contourClr>
                </a:sp3d>
              </a:bodyPr>
              <a:lstStyle/>
              <a:p>
                <a:pPr algn="ctr">
                  <a:lnSpc>
                    <a:spcPct val="120000"/>
                  </a:lnSpc>
                  <a:defRPr/>
                </a:pPr>
                <a:endParaRPr lang="en-US" altLang="zh-CN" sz="1665" b="1" spc="300" dirty="0">
                  <a:solidFill>
                    <a:sysClr val="window" lastClr="FFFFFF"/>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8" name="文本框 7"/>
              <p:cNvSpPr txBox="1"/>
              <p:nvPr>
                <p:custDataLst>
                  <p:tags r:id="rId3"/>
                </p:custDataLst>
              </p:nvPr>
            </p:nvSpPr>
            <p:spPr>
              <a:xfrm>
                <a:off x="1977" y="2377"/>
                <a:ext cx="1641" cy="523"/>
              </a:xfrm>
              <a:prstGeom prst="rect">
                <a:avLst/>
              </a:prstGeom>
              <a:noFill/>
            </p:spPr>
            <p:txBody>
              <a:bodyPr wrap="square" rIns="0" rtlCol="0" anchor="ctr">
                <a:normAutofit fontScale="90000" lnSpcReduction="20000"/>
              </a:bodyPr>
              <a:lstStyle/>
              <a:p>
                <a:pPr marL="0" indent="0" algn="ctr">
                  <a:lnSpc>
                    <a:spcPct val="120000"/>
                  </a:lnSpc>
                  <a:spcBef>
                    <a:spcPts val="0"/>
                  </a:spcBef>
                  <a:spcAft>
                    <a:spcPts val="0"/>
                  </a:spcAft>
                  <a:buSzPct val="100000"/>
                  <a:buNone/>
                  <a:defRPr/>
                </a:pPr>
                <a:r>
                  <a:rPr lang="zh-CN" altLang="en-US" sz="1400" i="0" spc="300">
                    <a:solidFill>
                      <a:schemeClr val="bg1"/>
                    </a:solidFill>
                    <a:sym typeface="微软雅黑" panose="020B0503020204020204" pitchFamily="34" charset="-122"/>
                  </a:rPr>
                  <a:t>技术准备</a:t>
                </a:r>
              </a:p>
            </p:txBody>
          </p:sp>
          <p:sp>
            <p:nvSpPr>
              <p:cNvPr id="12" name="文本框 11"/>
              <p:cNvSpPr txBox="1"/>
              <p:nvPr>
                <p:custDataLst>
                  <p:tags r:id="rId4"/>
                </p:custDataLst>
              </p:nvPr>
            </p:nvSpPr>
            <p:spPr>
              <a:xfrm>
                <a:off x="1607" y="4311"/>
                <a:ext cx="3071" cy="3579"/>
              </a:xfrm>
              <a:prstGeom prst="rect">
                <a:avLst/>
              </a:prstGeom>
              <a:noFill/>
            </p:spPr>
            <p:txBody>
              <a:bodyPr wrap="square" rtlCol="0" anchor="ctr" anchorCtr="0">
                <a:noAutofit/>
              </a:bodyPr>
              <a:lstStyle/>
              <a:p>
                <a:pPr marL="0" lvl="0" indent="0" algn="l">
                  <a:lnSpc>
                    <a:spcPct val="120000"/>
                  </a:lnSpc>
                  <a:spcBef>
                    <a:spcPts val="0"/>
                  </a:spcBef>
                  <a:spcAft>
                    <a:spcPts val="0"/>
                  </a:spcAft>
                  <a:buSzPct val="100000"/>
                  <a:buNone/>
                </a:pPr>
                <a:r>
                  <a:rPr lang="zh-CN" altLang="en-US" sz="1200" b="1" i="0" spc="150">
                    <a:solidFill>
                      <a:srgbClr val="000000"/>
                    </a:solidFill>
                  </a:rPr>
                  <a:t>技术准备是施工准备的核心。由于任何技术的差错或隐患都可能引起人身安全和质量事故，造成生命.财产和经济的巨大损失。因此必须认真的做好技术准备工作。具体有以下内容</a:t>
                </a:r>
                <a:r>
                  <a:rPr lang="zh-CN" altLang="en-US" sz="1000" i="0" spc="150">
                    <a:solidFill>
                      <a:srgbClr val="000000"/>
                    </a:solidFill>
                  </a:rPr>
                  <a:t>：</a:t>
                </a:r>
              </a:p>
            </p:txBody>
          </p:sp>
        </p:grpSp>
        <p:sp>
          <p:nvSpPr>
            <p:cNvPr id="10" name="Title 6"/>
            <p:cNvSpPr txBox="1"/>
            <p:nvPr>
              <p:custDataLst>
                <p:tags r:id="rId1"/>
              </p:custDataLst>
            </p:nvPr>
          </p:nvSpPr>
          <p:spPr>
            <a:xfrm>
              <a:off x="9171" y="2016"/>
              <a:ext cx="4511" cy="6026"/>
            </a:xfrm>
            <a:prstGeom prst="rect">
              <a:avLst/>
            </a:prstGeom>
            <a:noFill/>
            <a:ln w="3175">
              <a:noFill/>
              <a:prstDash val="dash"/>
            </a:ln>
          </p:spPr>
          <p:txBody>
            <a:bodyPr wrap="square" lIns="54000" tIns="27000" rIns="54000" bIns="27000" anchor="t" anchorCtr="0">
              <a:noAutofit/>
            </a:bodyPr>
            <a:lstStyle>
              <a:lvl1pPr algn="l" defTabSz="913765" rtl="0" eaLnBrk="1" latinLnBrk="0" hangingPunct="1">
                <a:lnSpc>
                  <a:spcPct val="90000"/>
                </a:lnSpc>
                <a:spcBef>
                  <a:spcPct val="0"/>
                </a:spcBef>
                <a:buNone/>
                <a:defRPr lang="en-US" sz="2745" b="0" kern="1200" cap="none" spc="-49" baseline="0" dirty="0" smtClean="0">
                  <a:ln w="3175">
                    <a:noFill/>
                  </a:ln>
                  <a:solidFill>
                    <a:sysClr val="windowText" lastClr="000000"/>
                  </a:solidFill>
                  <a:effectLst/>
                  <a:latin typeface="Arial" panose="020B0604020202020204" pitchFamily="34" charset="0"/>
                  <a:ea typeface="微软雅黑" panose="020B0503020204020204" pitchFamily="34" charset="-122"/>
                  <a:cs typeface="Segoe UI" panose="020B0502040204020203" pitchFamily="34" charset="0"/>
                </a:defRPr>
              </a:lvl1pPr>
            </a:lstStyle>
            <a:p>
              <a:pPr marL="400050" lvl="0" indent="-400050" algn="l" fontAlgn="ctr">
                <a:lnSpc>
                  <a:spcPct val="140000"/>
                </a:lnSpc>
                <a:spcBef>
                  <a:spcPts val="1000"/>
                </a:spcBef>
                <a:spcAft>
                  <a:spcPts val="0"/>
                </a:spcAft>
                <a:buSzPct val="100000"/>
                <a:buFont typeface="+mj-ea"/>
                <a:buAutoNum type="ea1JpnChsDbPeriod"/>
              </a:pPr>
              <a:r>
                <a:rPr lang="zh-CN" altLang="en-US" sz="1200" i="0" spc="-200">
                  <a:ln w="3175">
                    <a:noFill/>
                    <a:prstDash val="dash"/>
                  </a:ln>
                  <a:solidFill>
                    <a:sysClr val="windowText" lastClr="000000">
                      <a:lumMod val="75000"/>
                      <a:lumOff val="25000"/>
                    </a:sysClr>
                  </a:solidFill>
                  <a:latin typeface="Arial" panose="020B0604020202020204" pitchFamily="34" charset="0"/>
                  <a:ea typeface="微软雅黑" panose="020B0503020204020204" pitchFamily="34" charset="-122"/>
                  <a:cs typeface="微软雅黑" panose="020B0503020204020204" pitchFamily="34" charset="-122"/>
                </a:rPr>
                <a:t>熟悉.详阅.审查施工图纸和有关的设计资料。</a:t>
              </a:r>
            </a:p>
            <a:p>
              <a:pPr marL="400050" lvl="0" indent="-400050" algn="l" fontAlgn="ctr">
                <a:lnSpc>
                  <a:spcPct val="140000"/>
                </a:lnSpc>
                <a:spcBef>
                  <a:spcPts val="1000"/>
                </a:spcBef>
                <a:spcAft>
                  <a:spcPts val="0"/>
                </a:spcAft>
                <a:buSzPct val="100000"/>
                <a:buFont typeface="+mj-ea"/>
                <a:buAutoNum type="ea1JpnChsDbPeriod"/>
              </a:pPr>
              <a:r>
                <a:rPr lang="zh-CN" altLang="en-US" sz="1200" i="0" spc="-200">
                  <a:ln w="3175">
                    <a:noFill/>
                    <a:prstDash val="dash"/>
                  </a:ln>
                  <a:solidFill>
                    <a:sysClr val="windowText" lastClr="000000">
                      <a:lumMod val="75000"/>
                      <a:lumOff val="25000"/>
                    </a:sysClr>
                  </a:solidFill>
                  <a:latin typeface="Arial" panose="020B0604020202020204" pitchFamily="34" charset="0"/>
                  <a:ea typeface="微软雅黑" panose="020B0503020204020204" pitchFamily="34" charset="-122"/>
                  <a:cs typeface="微软雅黑" panose="020B0503020204020204" pitchFamily="34" charset="-122"/>
                </a:rPr>
                <a:t>原始资料的调查分析</a:t>
              </a:r>
            </a:p>
            <a:p>
              <a:pPr marL="400050" lvl="0" indent="-400050" algn="l" fontAlgn="ctr">
                <a:lnSpc>
                  <a:spcPct val="140000"/>
                </a:lnSpc>
                <a:spcBef>
                  <a:spcPts val="1000"/>
                </a:spcBef>
                <a:spcAft>
                  <a:spcPts val="0"/>
                </a:spcAft>
                <a:buSzPct val="100000"/>
                <a:buFont typeface="+mj-ea"/>
                <a:buAutoNum type="ea1JpnChsDbPeriod"/>
              </a:pPr>
              <a:r>
                <a:rPr lang="zh-CN" altLang="en-US" sz="1200" i="0" spc="-200">
                  <a:ln w="3175">
                    <a:noFill/>
                    <a:prstDash val="dash"/>
                  </a:ln>
                  <a:solidFill>
                    <a:sysClr val="windowText" lastClr="000000">
                      <a:lumMod val="75000"/>
                      <a:lumOff val="25000"/>
                    </a:sysClr>
                  </a:solidFill>
                  <a:latin typeface="Arial" panose="020B0604020202020204" pitchFamily="34" charset="0"/>
                  <a:ea typeface="微软雅黑" panose="020B0503020204020204" pitchFamily="34" charset="-122"/>
                  <a:cs typeface="微软雅黑" panose="020B0503020204020204" pitchFamily="34" charset="-122"/>
                </a:rPr>
                <a:t>编制吊装的施工方案，在施工前由项目工程师召集各相关岗位人员汇总讨论图纸问题，切实解决构件安装中难点，有效解决现场与图纸的施工矛盾，</a:t>
              </a:r>
              <a:r>
                <a:rPr lang="zh-CN" altLang="en-US" sz="1200" i="0" spc="-200">
                  <a:ln w="3175">
                    <a:noFill/>
                    <a:prstDash val="dash"/>
                  </a:ln>
                  <a:solidFill>
                    <a:sysClr val="windowText" lastClr="000000">
                      <a:lumMod val="75000"/>
                      <a:lumOff val="25000"/>
                    </a:sysClr>
                  </a:solidFill>
                  <a:cs typeface="微软雅黑" panose="020B0503020204020204" pitchFamily="34" charset="-122"/>
                  <a:sym typeface="+mn-ea"/>
                </a:rPr>
                <a:t>切实加强与建设单位设计单位，预制构件厂加工制作单位.施工单位.以及相关单位的联系，及时加强沟通与信息联系，要向工人和其他施工人员做好技术交底，特别是对不同技术工种的针对性交底，每次设计交底后要切实加强和落实。</a:t>
              </a:r>
              <a:endParaRPr lang="zh-CN" altLang="en-US" sz="1200" i="0" spc="-200">
                <a:ln w="3175">
                  <a:noFill/>
                  <a:prstDash val="dash"/>
                </a:ln>
                <a:solidFill>
                  <a:sysClr val="windowText" lastClr="000000">
                    <a:lumMod val="75000"/>
                    <a:lumOff val="25000"/>
                  </a:sysClr>
                </a:solidFill>
                <a:latin typeface="Arial" panose="020B0604020202020204" pitchFamily="34" charset="0"/>
                <a:ea typeface="微软雅黑" panose="020B0503020204020204" pitchFamily="34" charset="-122"/>
                <a:cs typeface="微软雅黑" panose="020B0503020204020204" pitchFamily="34" charset="-122"/>
              </a:endParaRPr>
            </a:p>
            <a:p>
              <a:pPr marL="400050" lvl="0" indent="-400050" algn="l" fontAlgn="ctr">
                <a:lnSpc>
                  <a:spcPct val="140000"/>
                </a:lnSpc>
                <a:spcBef>
                  <a:spcPts val="1000"/>
                </a:spcBef>
                <a:spcAft>
                  <a:spcPts val="0"/>
                </a:spcAft>
                <a:buSzPct val="100000"/>
                <a:buFont typeface="+mj-ea"/>
                <a:buAutoNum type="ea1JpnChsDbPeriod"/>
              </a:pPr>
              <a:endParaRPr lang="zh-CN" altLang="en-US" sz="1200" i="0" spc="-200">
                <a:ln w="3175">
                  <a:noFill/>
                  <a:prstDash val="dash"/>
                </a:ln>
                <a:solidFill>
                  <a:sysClr val="windowText" lastClr="000000">
                    <a:lumMod val="75000"/>
                    <a:lumOff val="25000"/>
                  </a:sysClr>
                </a:solidFill>
                <a:latin typeface="Arial" panose="020B0604020202020204" pitchFamily="34" charset="0"/>
                <a:ea typeface="微软雅黑" panose="020B0503020204020204" pitchFamily="34" charset="-122"/>
                <a:cs typeface="微软雅黑" panose="020B0503020204020204" pitchFamily="34" charset="-122"/>
              </a:endParaRPr>
            </a:p>
          </p:txBody>
        </p:sp>
      </p:grpSp>
      <p:pic>
        <p:nvPicPr>
          <p:cNvPr id="9" name="图片 8" descr="54b6d9d6ac444ce2b2b88604fe6a8d19"/>
          <p:cNvPicPr>
            <a:picLocks noChangeAspect="1"/>
          </p:cNvPicPr>
          <p:nvPr/>
        </p:nvPicPr>
        <p:blipFill>
          <a:blip r:embed="rId8">
            <a:grayscl/>
          </a:blip>
          <a:stretch>
            <a:fillRect/>
          </a:stretch>
        </p:blipFill>
        <p:spPr>
          <a:xfrm>
            <a:off x="3075305" y="1459865"/>
            <a:ext cx="2571115" cy="36195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16">
            <a:alphaModFix amt="45000"/>
          </a:blip>
          <a:tile tx="0" ty="0" sx="100000" sy="100000" flip="none" algn="tl"/>
        </a:blipFill>
        <a:effectLst/>
      </p:bgPr>
    </p:bg>
    <p:spTree>
      <p:nvGrpSpPr>
        <p:cNvPr id="1" name=""/>
        <p:cNvGrpSpPr/>
        <p:nvPr/>
      </p:nvGrpSpPr>
      <p:grpSpPr>
        <a:xfrm>
          <a:off x="0" y="0"/>
          <a:ext cx="0" cy="0"/>
          <a:chOff x="0" y="0"/>
          <a:chExt cx="0" cy="0"/>
        </a:xfrm>
      </p:grpSpPr>
      <p:sp>
        <p:nvSpPr>
          <p:cNvPr id="5" name="矩形 4"/>
          <p:cNvSpPr/>
          <p:nvPr>
            <p:custDataLst>
              <p:tags r:id="rId1"/>
            </p:custDataLst>
          </p:nvPr>
        </p:nvSpPr>
        <p:spPr>
          <a:xfrm>
            <a:off x="1606550" y="1242695"/>
            <a:ext cx="5806440" cy="1146175"/>
          </a:xfrm>
          <a:prstGeom prst="rect">
            <a:avLst/>
          </a:prstGeom>
          <a:solidFill>
            <a:srgbClr val="4276AA"/>
          </a:solidFill>
          <a:ln w="3175" cap="flat" cmpd="sng" algn="ctr">
            <a:noFill/>
            <a:prstDash val="solid"/>
            <a:miter lim="800000"/>
          </a:ln>
          <a:effectLst/>
        </p:spPr>
        <p:txBody>
          <a:bodyPr wrap="square" bIns="108000" anchor="b" anchorCtr="1">
            <a:noAutofit/>
          </a:bodyPr>
          <a:lstStyle/>
          <a:p>
            <a:pPr marL="0" indent="0" algn="l">
              <a:lnSpc>
                <a:spcPct val="120000"/>
              </a:lnSpc>
              <a:spcBef>
                <a:spcPts val="0"/>
              </a:spcBef>
              <a:spcAft>
                <a:spcPts val="0"/>
              </a:spcAft>
              <a:buSzPct val="100000"/>
              <a:buNone/>
              <a:defRPr/>
            </a:pPr>
            <a:r>
              <a:rPr lang="zh-CN" altLang="en-US" sz="1200" i="0" spc="150">
                <a:solidFill>
                  <a:schemeClr val="bg1"/>
                </a:solidFill>
                <a:sym typeface="+mn-ea"/>
              </a:rPr>
              <a:t>构件吊装前建立精干有经验的施工班组，集结施工力量，组织劳动力进场，做好向施工队组</a:t>
            </a:r>
            <a:r>
              <a:rPr lang="en-US" altLang="zh-CN" sz="1200" i="0" spc="150">
                <a:solidFill>
                  <a:schemeClr val="bg1"/>
                </a:solidFill>
                <a:sym typeface="+mn-ea"/>
              </a:rPr>
              <a:t>.</a:t>
            </a:r>
            <a:r>
              <a:rPr lang="zh-CN" altLang="en-US" sz="1200" i="0" spc="150">
                <a:solidFill>
                  <a:schemeClr val="bg1"/>
                </a:solidFill>
                <a:sym typeface="+mn-ea"/>
              </a:rPr>
              <a:t>工人进行技术及安全交底同时建立健全各项管理制度。施组成员包括</a:t>
            </a:r>
            <a:endParaRPr lang="zh-CN" altLang="en-US" sz="1200" i="0" spc="15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mn-ea"/>
            </a:endParaRPr>
          </a:p>
        </p:txBody>
      </p:sp>
      <p:sp>
        <p:nvSpPr>
          <p:cNvPr id="15" name="文本框 14"/>
          <p:cNvSpPr txBox="1"/>
          <p:nvPr>
            <p:custDataLst>
              <p:tags r:id="rId2"/>
            </p:custDataLst>
          </p:nvPr>
        </p:nvSpPr>
        <p:spPr bwMode="auto">
          <a:xfrm>
            <a:off x="2463797" y="1242975"/>
            <a:ext cx="4216406" cy="268074"/>
          </a:xfrm>
          <a:prstGeom prst="rect">
            <a:avLst/>
          </a:prstGeom>
          <a:noFill/>
          <a:scene3d>
            <a:camera prst="orthographicFront">
              <a:rot lat="0" lon="0" rev="0"/>
            </a:camera>
            <a:lightRig rig="threePt" dir="t"/>
          </a:scene3d>
          <a:sp3d prstMaterial="matte">
            <a:bevelT w="1270" h="1270"/>
          </a:sp3d>
        </p:spPr>
        <p:txBody>
          <a:bodyPr wrap="square" lIns="67500" tIns="35100" rIns="67500" bIns="0" anchor="ctr" anchorCtr="1">
            <a:noAutofit/>
          </a:bodyPr>
          <a:lstStyle/>
          <a:p>
            <a:pPr marL="0" indent="0" algn="ctr">
              <a:lnSpc>
                <a:spcPct val="130000"/>
              </a:lnSpc>
              <a:spcBef>
                <a:spcPts val="0"/>
              </a:spcBef>
              <a:spcAft>
                <a:spcPts val="0"/>
              </a:spcAft>
              <a:buClr>
                <a:prstClr val="white"/>
              </a:buClr>
              <a:buSzPct val="100000"/>
              <a:buNone/>
              <a:defRPr/>
            </a:pPr>
            <a:r>
              <a:rPr lang="zh-CN" altLang="en-US" sz="2400" b="1" i="0" spc="300">
                <a:solidFill>
                  <a:srgbClr val="FFFFFF"/>
                </a:solidFill>
                <a:latin typeface="微软雅黑" panose="020B0503020204020204" pitchFamily="34" charset="-122"/>
                <a:ea typeface="微软雅黑" panose="020B0503020204020204" pitchFamily="34" charset="-122"/>
                <a:cs typeface="+mn-ea"/>
                <a:sym typeface="Arial" panose="020B0604020202020204" pitchFamily="34" charset="0"/>
              </a:rPr>
              <a:t>人员准备</a:t>
            </a:r>
          </a:p>
        </p:txBody>
      </p:sp>
      <p:sp>
        <p:nvSpPr>
          <p:cNvPr id="4" name="矩形 3"/>
          <p:cNvSpPr/>
          <p:nvPr>
            <p:custDataLst>
              <p:tags r:id="rId3"/>
            </p:custDataLst>
          </p:nvPr>
        </p:nvSpPr>
        <p:spPr>
          <a:xfrm>
            <a:off x="242297" y="2984436"/>
            <a:ext cx="2043253" cy="2199207"/>
          </a:xfrm>
          <a:prstGeom prst="rect">
            <a:avLst/>
          </a:prstGeom>
          <a:noFill/>
          <a:ln w="3175" cap="flat" cmpd="sng" algn="ctr">
            <a:solidFill>
              <a:srgbClr val="FFFFFF">
                <a:lumMod val="75000"/>
              </a:srgbClr>
            </a:solidFill>
            <a:prstDash val="solid"/>
            <a:miter lim="800000"/>
          </a:ln>
          <a:effectLst/>
        </p:spPr>
        <p:txBody>
          <a:bodyPr wrap="square" tIns="540000" anchor="t" anchorCtr="1">
            <a:noAutofit/>
          </a:bodyPr>
          <a:lstStyle/>
          <a:p>
            <a:pPr marL="0" lvl="0" indent="0" algn="l">
              <a:lnSpc>
                <a:spcPct val="120000"/>
              </a:lnSpc>
              <a:spcBef>
                <a:spcPts val="0"/>
              </a:spcBef>
              <a:spcAft>
                <a:spcPts val="0"/>
              </a:spcAft>
              <a:buSzPct val="100000"/>
              <a:defRPr/>
            </a:pPr>
            <a:r>
              <a:rPr lang="zh-CN" altLang="en-US" sz="1000" b="1" i="0" spc="150">
                <a:solidFill>
                  <a:srgbClr val="000000">
                    <a:lumMod val="100000"/>
                  </a:srgbClr>
                </a:solidFill>
                <a:latin typeface="微软雅黑" panose="020B0503020204020204" pitchFamily="34" charset="-122"/>
                <a:ea typeface="微软雅黑" panose="020B0503020204020204" pitchFamily="34" charset="-122"/>
                <a:cs typeface="微软雅黑" panose="020B0503020204020204" pitchFamily="34" charset="-122"/>
                <a:sym typeface="+mn-ea"/>
              </a:rPr>
              <a:t> 严格按信号工的指令进行操作，严格执行“十不吊”的规定。做到慢起，稳吊。缓落</a:t>
            </a:r>
            <a:r>
              <a:rPr lang="zh-CN" altLang="en-US" sz="900" spc="150">
                <a:solidFill>
                  <a:srgbClr val="000000">
                    <a:lumMod val="100000"/>
                  </a:srgbClr>
                </a:solidFill>
                <a:latin typeface="微软雅黑" panose="020B0503020204020204" pitchFamily="34" charset="-122"/>
                <a:ea typeface="微软雅黑" panose="020B0503020204020204" pitchFamily="34" charset="-122"/>
                <a:cs typeface="微软雅黑" panose="020B0503020204020204" pitchFamily="34" charset="-122"/>
                <a:sym typeface="+mn-ea"/>
              </a:rPr>
              <a:t>。</a:t>
            </a:r>
          </a:p>
        </p:txBody>
      </p:sp>
      <p:sp>
        <p:nvSpPr>
          <p:cNvPr id="7" name="矩形 6"/>
          <p:cNvSpPr/>
          <p:nvPr>
            <p:custDataLst>
              <p:tags r:id="rId4"/>
            </p:custDataLst>
          </p:nvPr>
        </p:nvSpPr>
        <p:spPr>
          <a:xfrm>
            <a:off x="242298" y="2572685"/>
            <a:ext cx="2043252" cy="390966"/>
          </a:xfrm>
          <a:prstGeom prst="rect">
            <a:avLst/>
          </a:prstGeom>
          <a:solidFill>
            <a:srgbClr val="5268A5"/>
          </a:solidFill>
          <a:ln w="3175" cap="flat" cmpd="sng" algn="ctr">
            <a:noFill/>
            <a:prstDash val="solid"/>
            <a:miter lim="800000"/>
          </a:ln>
          <a:effectLst/>
        </p:spPr>
        <p:txBody>
          <a:bodyPr anchor="ctr"/>
          <a:lstStyle/>
          <a:p>
            <a:pPr algn="ctr">
              <a:lnSpc>
                <a:spcPct val="120000"/>
              </a:lnSpc>
            </a:pPr>
            <a:endParaRPr sz="1350">
              <a:latin typeface="微软雅黑" panose="020B0503020204020204" pitchFamily="34" charset="-122"/>
              <a:ea typeface="微软雅黑" panose="020B0503020204020204" pitchFamily="34" charset="-122"/>
            </a:endParaRPr>
          </a:p>
        </p:txBody>
      </p:sp>
      <p:sp>
        <p:nvSpPr>
          <p:cNvPr id="8" name="文本框 7"/>
          <p:cNvSpPr txBox="1"/>
          <p:nvPr>
            <p:custDataLst>
              <p:tags r:id="rId5"/>
            </p:custDataLst>
          </p:nvPr>
        </p:nvSpPr>
        <p:spPr bwMode="auto">
          <a:xfrm>
            <a:off x="363671" y="2597454"/>
            <a:ext cx="1781207" cy="366196"/>
          </a:xfrm>
          <a:prstGeom prst="rect">
            <a:avLst/>
          </a:prstGeom>
          <a:noFill/>
          <a:scene3d>
            <a:camera prst="orthographicFront">
              <a:rot lat="0" lon="0" rev="0"/>
            </a:camera>
            <a:lightRig rig="threePt" dir="t"/>
          </a:scene3d>
          <a:sp3d prstMaterial="matte">
            <a:bevelT w="1270" h="1270"/>
          </a:sp3d>
        </p:spPr>
        <p:txBody>
          <a:bodyPr wrap="square" lIns="67500" tIns="35100" rIns="67500" bIns="35100" anchor="t" anchorCtr="0"/>
          <a:lstStyle/>
          <a:p>
            <a:pPr marL="0" indent="0" algn="ctr">
              <a:lnSpc>
                <a:spcPct val="120000"/>
              </a:lnSpc>
              <a:spcBef>
                <a:spcPts val="0"/>
              </a:spcBef>
              <a:spcAft>
                <a:spcPts val="0"/>
              </a:spcAft>
              <a:buClr>
                <a:prstClr val="white"/>
              </a:buClr>
              <a:buSzPct val="100000"/>
              <a:defRPr/>
            </a:pPr>
            <a:r>
              <a:rPr lang="zh-CN" altLang="en-US" sz="1300" b="1" spc="300">
                <a:solidFill>
                  <a:srgbClr val="FFFFFF"/>
                </a:solidFill>
                <a:latin typeface="微软雅黑" panose="020B0503020204020204" pitchFamily="34" charset="-122"/>
                <a:ea typeface="微软雅黑" panose="020B0503020204020204" pitchFamily="34" charset="-122"/>
                <a:cs typeface="+mn-ea"/>
                <a:sym typeface="+mn-ea"/>
              </a:rPr>
              <a:t>塔司工</a:t>
            </a:r>
            <a:endParaRPr lang="zh-CN" altLang="en-US" sz="1300" b="1" spc="300" dirty="0">
              <a:solidFill>
                <a:srgbClr val="FFFFFF"/>
              </a:solidFill>
              <a:latin typeface="微软雅黑" panose="020B0503020204020204" pitchFamily="34" charset="-122"/>
              <a:ea typeface="微软雅黑" panose="020B0503020204020204" pitchFamily="34" charset="-122"/>
              <a:cs typeface="+mn-ea"/>
              <a:sym typeface="+mn-ea"/>
            </a:endParaRPr>
          </a:p>
        </p:txBody>
      </p:sp>
      <p:sp>
        <p:nvSpPr>
          <p:cNvPr id="11" name="矩形 10"/>
          <p:cNvSpPr/>
          <p:nvPr>
            <p:custDataLst>
              <p:tags r:id="rId6"/>
            </p:custDataLst>
          </p:nvPr>
        </p:nvSpPr>
        <p:spPr>
          <a:xfrm>
            <a:off x="2372928" y="2572685"/>
            <a:ext cx="2043252" cy="390966"/>
          </a:xfrm>
          <a:prstGeom prst="rect">
            <a:avLst/>
          </a:prstGeom>
          <a:solidFill>
            <a:srgbClr val="178AA1"/>
          </a:solidFill>
          <a:ln w="3175" cap="flat" cmpd="sng" algn="ctr">
            <a:noFill/>
            <a:prstDash val="solid"/>
            <a:miter lim="800000"/>
          </a:ln>
          <a:effectLst/>
        </p:spPr>
        <p:txBody>
          <a:bodyPr anchor="ctr"/>
          <a:lstStyle/>
          <a:p>
            <a:pPr algn="ctr">
              <a:lnSpc>
                <a:spcPct val="120000"/>
              </a:lnSpc>
            </a:pPr>
            <a:endParaRPr sz="1350">
              <a:latin typeface="微软雅黑" panose="020B0503020204020204" pitchFamily="34" charset="-122"/>
              <a:ea typeface="微软雅黑" panose="020B0503020204020204" pitchFamily="34" charset="-122"/>
            </a:endParaRPr>
          </a:p>
        </p:txBody>
      </p:sp>
      <p:sp>
        <p:nvSpPr>
          <p:cNvPr id="12" name="文本框 11"/>
          <p:cNvSpPr txBox="1"/>
          <p:nvPr>
            <p:custDataLst>
              <p:tags r:id="rId7"/>
            </p:custDataLst>
          </p:nvPr>
        </p:nvSpPr>
        <p:spPr bwMode="auto">
          <a:xfrm>
            <a:off x="2494300" y="2597454"/>
            <a:ext cx="1781207" cy="366196"/>
          </a:xfrm>
          <a:prstGeom prst="rect">
            <a:avLst/>
          </a:prstGeom>
          <a:noFill/>
          <a:scene3d>
            <a:camera prst="orthographicFront">
              <a:rot lat="0" lon="0" rev="0"/>
            </a:camera>
            <a:lightRig rig="threePt" dir="t"/>
          </a:scene3d>
          <a:sp3d prstMaterial="matte">
            <a:bevelT w="1270" h="1270"/>
          </a:sp3d>
        </p:spPr>
        <p:txBody>
          <a:bodyPr wrap="square" lIns="67500" tIns="35100" rIns="67500" bIns="35100" anchor="t" anchorCtr="0"/>
          <a:lstStyle/>
          <a:p>
            <a:pPr marL="0" indent="0" algn="ctr">
              <a:lnSpc>
                <a:spcPct val="120000"/>
              </a:lnSpc>
              <a:spcBef>
                <a:spcPts val="0"/>
              </a:spcBef>
              <a:spcAft>
                <a:spcPts val="0"/>
              </a:spcAft>
              <a:buClr>
                <a:prstClr val="white"/>
              </a:buClr>
              <a:buSzPct val="100000"/>
              <a:defRPr/>
            </a:pPr>
            <a:r>
              <a:rPr lang="zh-CN" altLang="en-US" sz="1300" b="1" spc="300">
                <a:solidFill>
                  <a:srgbClr val="FFFFFF"/>
                </a:solidFill>
                <a:latin typeface="微软雅黑" panose="020B0503020204020204" pitchFamily="34" charset="-122"/>
                <a:ea typeface="微软雅黑" panose="020B0503020204020204" pitchFamily="34" charset="-122"/>
                <a:cs typeface="+mn-ea"/>
                <a:sym typeface="+mn-ea"/>
              </a:rPr>
              <a:t>信号工</a:t>
            </a:r>
          </a:p>
        </p:txBody>
      </p:sp>
      <p:sp>
        <p:nvSpPr>
          <p:cNvPr id="16" name="矩形 15"/>
          <p:cNvSpPr/>
          <p:nvPr>
            <p:custDataLst>
              <p:tags r:id="rId8"/>
            </p:custDataLst>
          </p:nvPr>
        </p:nvSpPr>
        <p:spPr>
          <a:xfrm>
            <a:off x="2372928" y="2984436"/>
            <a:ext cx="2043253" cy="2199207"/>
          </a:xfrm>
          <a:prstGeom prst="rect">
            <a:avLst/>
          </a:prstGeom>
          <a:noFill/>
          <a:ln w="3175" cap="flat" cmpd="sng" algn="ctr">
            <a:solidFill>
              <a:srgbClr val="FFFFFF">
                <a:lumMod val="75000"/>
              </a:srgbClr>
            </a:solidFill>
            <a:prstDash val="solid"/>
            <a:miter lim="800000"/>
          </a:ln>
          <a:effectLst/>
        </p:spPr>
        <p:txBody>
          <a:bodyPr wrap="square" tIns="540000" anchor="t" anchorCtr="1">
            <a:noAutofit/>
          </a:bodyPr>
          <a:lstStyle/>
          <a:p>
            <a:pPr marL="0" lvl="0" indent="0" algn="ctr">
              <a:lnSpc>
                <a:spcPct val="120000"/>
              </a:lnSpc>
              <a:spcBef>
                <a:spcPts val="0"/>
              </a:spcBef>
              <a:spcAft>
                <a:spcPts val="0"/>
              </a:spcAft>
              <a:buSzPct val="100000"/>
              <a:defRPr/>
            </a:pPr>
            <a:r>
              <a:rPr lang="zh-CN" altLang="en-US" sz="900" spc="150">
                <a:solidFill>
                  <a:srgbClr val="000000">
                    <a:lumMod val="100000"/>
                  </a:srgbClr>
                </a:solidFill>
                <a:latin typeface="微软雅黑" panose="020B0503020204020204" pitchFamily="34" charset="-122"/>
                <a:ea typeface="微软雅黑" panose="020B0503020204020204" pitchFamily="34" charset="-122"/>
                <a:cs typeface="微软雅黑" panose="020B0503020204020204" pitchFamily="34" charset="-122"/>
                <a:sym typeface="+mn-ea"/>
              </a:rPr>
              <a:t> </a:t>
            </a:r>
            <a:r>
              <a:rPr lang="zh-CN" altLang="en-US" sz="1000" b="1" i="0" spc="150">
                <a:solidFill>
                  <a:srgbClr val="000000">
                    <a:lumMod val="100000"/>
                  </a:srgbClr>
                </a:solidFill>
                <a:latin typeface="微软雅黑" panose="020B0503020204020204" pitchFamily="34" charset="-122"/>
                <a:ea typeface="微软雅黑" panose="020B0503020204020204" pitchFamily="34" charset="-122"/>
                <a:cs typeface="微软雅黑" panose="020B0503020204020204" pitchFamily="34" charset="-122"/>
                <a:sym typeface="+mn-ea"/>
              </a:rPr>
              <a:t>在保证安全的情况下才能发布指令，指令必须清晰</a:t>
            </a:r>
            <a:r>
              <a:rPr lang="zh-CN" altLang="en-US" sz="900" b="1" i="0" spc="150">
                <a:solidFill>
                  <a:srgbClr val="000000">
                    <a:lumMod val="100000"/>
                  </a:srgbClr>
                </a:solidFill>
                <a:latin typeface="微软雅黑" panose="020B0503020204020204" pitchFamily="34" charset="-122"/>
                <a:ea typeface="微软雅黑" panose="020B0503020204020204" pitchFamily="34" charset="-122"/>
                <a:cs typeface="微软雅黑" panose="020B0503020204020204" pitchFamily="34" charset="-122"/>
                <a:sym typeface="+mn-ea"/>
              </a:rPr>
              <a:t>。</a:t>
            </a:r>
          </a:p>
        </p:txBody>
      </p:sp>
      <p:sp>
        <p:nvSpPr>
          <p:cNvPr id="14" name="矩形 13"/>
          <p:cNvSpPr/>
          <p:nvPr>
            <p:custDataLst>
              <p:tags r:id="rId9"/>
            </p:custDataLst>
          </p:nvPr>
        </p:nvSpPr>
        <p:spPr>
          <a:xfrm>
            <a:off x="4503560" y="2572685"/>
            <a:ext cx="2043252" cy="390966"/>
          </a:xfrm>
          <a:prstGeom prst="rect">
            <a:avLst/>
          </a:prstGeom>
          <a:solidFill>
            <a:srgbClr val="40A693"/>
          </a:solidFill>
          <a:ln w="3175" cap="flat" cmpd="sng" algn="ctr">
            <a:noFill/>
            <a:prstDash val="solid"/>
            <a:miter lim="800000"/>
          </a:ln>
          <a:effectLst/>
        </p:spPr>
        <p:txBody>
          <a:bodyPr anchor="ctr"/>
          <a:lstStyle/>
          <a:p>
            <a:pPr algn="ctr">
              <a:lnSpc>
                <a:spcPct val="120000"/>
              </a:lnSpc>
            </a:pPr>
            <a:endParaRPr sz="1350">
              <a:latin typeface="微软雅黑" panose="020B0503020204020204" pitchFamily="34" charset="-122"/>
              <a:ea typeface="微软雅黑" panose="020B0503020204020204" pitchFamily="34" charset="-122"/>
            </a:endParaRPr>
          </a:p>
        </p:txBody>
      </p:sp>
      <p:sp>
        <p:nvSpPr>
          <p:cNvPr id="17" name="文本框 16"/>
          <p:cNvSpPr txBox="1"/>
          <p:nvPr>
            <p:custDataLst>
              <p:tags r:id="rId10"/>
            </p:custDataLst>
          </p:nvPr>
        </p:nvSpPr>
        <p:spPr bwMode="auto">
          <a:xfrm>
            <a:off x="4624931" y="2597454"/>
            <a:ext cx="1781207" cy="366196"/>
          </a:xfrm>
          <a:prstGeom prst="rect">
            <a:avLst/>
          </a:prstGeom>
          <a:noFill/>
          <a:scene3d>
            <a:camera prst="orthographicFront">
              <a:rot lat="0" lon="0" rev="0"/>
            </a:camera>
            <a:lightRig rig="threePt" dir="t"/>
          </a:scene3d>
          <a:sp3d prstMaterial="matte">
            <a:bevelT w="1270" h="1270"/>
          </a:sp3d>
        </p:spPr>
        <p:txBody>
          <a:bodyPr wrap="square" lIns="67500" tIns="35100" rIns="67500" bIns="35100" anchor="t" anchorCtr="0"/>
          <a:lstStyle/>
          <a:p>
            <a:pPr marL="0" indent="0" algn="ctr">
              <a:lnSpc>
                <a:spcPct val="120000"/>
              </a:lnSpc>
              <a:spcBef>
                <a:spcPts val="0"/>
              </a:spcBef>
              <a:spcAft>
                <a:spcPts val="0"/>
              </a:spcAft>
              <a:buClr>
                <a:prstClr val="white"/>
              </a:buClr>
              <a:buSzPct val="100000"/>
              <a:defRPr/>
            </a:pPr>
            <a:r>
              <a:rPr lang="zh-CN" altLang="en-US" sz="1300" b="1" spc="300">
                <a:solidFill>
                  <a:srgbClr val="FFFFFF"/>
                </a:solidFill>
                <a:latin typeface="微软雅黑" panose="020B0503020204020204" pitchFamily="34" charset="-122"/>
                <a:ea typeface="微软雅黑" panose="020B0503020204020204" pitchFamily="34" charset="-122"/>
                <a:cs typeface="+mn-ea"/>
                <a:sym typeface="+mn-ea"/>
              </a:rPr>
              <a:t>吊装工</a:t>
            </a:r>
            <a:endParaRPr lang="zh-CN" altLang="en-US" sz="1300" b="1" spc="300" dirty="0">
              <a:solidFill>
                <a:srgbClr val="FFFFFF"/>
              </a:solidFill>
              <a:latin typeface="微软雅黑" panose="020B0503020204020204" pitchFamily="34" charset="-122"/>
              <a:ea typeface="微软雅黑" panose="020B0503020204020204" pitchFamily="34" charset="-122"/>
              <a:cs typeface="+mn-ea"/>
              <a:sym typeface="+mn-ea"/>
            </a:endParaRPr>
          </a:p>
        </p:txBody>
      </p:sp>
      <p:sp>
        <p:nvSpPr>
          <p:cNvPr id="18" name="矩形 17"/>
          <p:cNvSpPr/>
          <p:nvPr>
            <p:custDataLst>
              <p:tags r:id="rId11"/>
            </p:custDataLst>
          </p:nvPr>
        </p:nvSpPr>
        <p:spPr>
          <a:xfrm>
            <a:off x="4503560" y="2984436"/>
            <a:ext cx="2043253" cy="2199207"/>
          </a:xfrm>
          <a:prstGeom prst="rect">
            <a:avLst/>
          </a:prstGeom>
          <a:noFill/>
          <a:ln w="3175" cap="flat" cmpd="sng" algn="ctr">
            <a:solidFill>
              <a:srgbClr val="FFFFFF">
                <a:lumMod val="75000"/>
              </a:srgbClr>
            </a:solidFill>
            <a:prstDash val="solid"/>
            <a:miter lim="800000"/>
          </a:ln>
          <a:effectLst/>
        </p:spPr>
        <p:txBody>
          <a:bodyPr wrap="square" tIns="540000" anchor="t" anchorCtr="1">
            <a:noAutofit/>
          </a:bodyPr>
          <a:lstStyle/>
          <a:p>
            <a:pPr marL="0" lvl="0" indent="0" algn="l">
              <a:lnSpc>
                <a:spcPct val="120000"/>
              </a:lnSpc>
              <a:spcBef>
                <a:spcPts val="0"/>
              </a:spcBef>
              <a:spcAft>
                <a:spcPts val="0"/>
              </a:spcAft>
              <a:buSzPct val="100000"/>
              <a:defRPr/>
            </a:pPr>
            <a:r>
              <a:rPr lang="zh-CN" altLang="en-US" sz="1000" b="1" i="0" spc="150">
                <a:solidFill>
                  <a:srgbClr val="000000">
                    <a:lumMod val="100000"/>
                  </a:srgbClr>
                </a:solidFill>
                <a:latin typeface="微软雅黑" panose="020B0503020204020204" pitchFamily="34" charset="-122"/>
                <a:ea typeface="微软雅黑" panose="020B0503020204020204" pitchFamily="34" charset="-122"/>
                <a:cs typeface="微软雅黑" panose="020B0503020204020204" pitchFamily="34" charset="-122"/>
                <a:sym typeface="+mn-ea"/>
              </a:rPr>
              <a:t> 必须了解不同规格构件的重量、几何尺寸、重心位置。班前必须对构件进行检查。起钩前必须检查钢丝绳、卡环,处在最合理的受力状态。安装时根据轴线位置安装构件。预制墙板没有做斜支撑固定前，不允许摘钩。构件安装完毕锁紧支撑</a:t>
            </a:r>
            <a:r>
              <a:rPr lang="zh-CN" altLang="en-US" sz="900" spc="150">
                <a:solidFill>
                  <a:srgbClr val="000000">
                    <a:lumMod val="100000"/>
                  </a:srgbClr>
                </a:solidFill>
                <a:latin typeface="微软雅黑" panose="020B0503020204020204" pitchFamily="34" charset="-122"/>
                <a:ea typeface="微软雅黑" panose="020B0503020204020204" pitchFamily="34" charset="-122"/>
                <a:cs typeface="微软雅黑" panose="020B0503020204020204" pitchFamily="34" charset="-122"/>
                <a:sym typeface="+mn-ea"/>
              </a:rPr>
              <a:t>。</a:t>
            </a:r>
          </a:p>
        </p:txBody>
      </p:sp>
      <p:sp>
        <p:nvSpPr>
          <p:cNvPr id="50" name="矩形 49"/>
          <p:cNvSpPr/>
          <p:nvPr>
            <p:custDataLst>
              <p:tags r:id="rId12"/>
            </p:custDataLst>
          </p:nvPr>
        </p:nvSpPr>
        <p:spPr>
          <a:xfrm>
            <a:off x="6634191" y="2572685"/>
            <a:ext cx="2043252" cy="390966"/>
          </a:xfrm>
          <a:prstGeom prst="rect">
            <a:avLst/>
          </a:prstGeom>
          <a:solidFill>
            <a:srgbClr val="5268A5"/>
          </a:solidFill>
          <a:ln w="3175" cap="flat" cmpd="sng" algn="ctr">
            <a:noFill/>
            <a:prstDash val="solid"/>
            <a:miter lim="800000"/>
          </a:ln>
          <a:effectLst/>
        </p:spPr>
        <p:txBody>
          <a:bodyPr anchor="ctr"/>
          <a:lstStyle/>
          <a:p>
            <a:pPr algn="ctr">
              <a:lnSpc>
                <a:spcPct val="120000"/>
              </a:lnSpc>
            </a:pPr>
            <a:endParaRPr sz="1350">
              <a:latin typeface="微软雅黑" panose="020B0503020204020204" pitchFamily="34" charset="-122"/>
              <a:ea typeface="微软雅黑" panose="020B0503020204020204" pitchFamily="34" charset="-122"/>
            </a:endParaRPr>
          </a:p>
        </p:txBody>
      </p:sp>
      <p:sp>
        <p:nvSpPr>
          <p:cNvPr id="51" name="文本框 50"/>
          <p:cNvSpPr txBox="1"/>
          <p:nvPr>
            <p:custDataLst>
              <p:tags r:id="rId13"/>
            </p:custDataLst>
          </p:nvPr>
        </p:nvSpPr>
        <p:spPr bwMode="auto">
          <a:xfrm>
            <a:off x="6755563" y="2597454"/>
            <a:ext cx="1781207" cy="366196"/>
          </a:xfrm>
          <a:prstGeom prst="rect">
            <a:avLst/>
          </a:prstGeom>
          <a:noFill/>
          <a:scene3d>
            <a:camera prst="orthographicFront">
              <a:rot lat="0" lon="0" rev="0"/>
            </a:camera>
            <a:lightRig rig="threePt" dir="t"/>
          </a:scene3d>
          <a:sp3d prstMaterial="matte">
            <a:bevelT w="1270" h="1270"/>
          </a:sp3d>
        </p:spPr>
        <p:txBody>
          <a:bodyPr wrap="square" lIns="67500" tIns="35100" rIns="67500" bIns="35100" anchor="t" anchorCtr="0"/>
          <a:lstStyle/>
          <a:p>
            <a:pPr marL="0" indent="0" algn="ctr">
              <a:lnSpc>
                <a:spcPct val="120000"/>
              </a:lnSpc>
              <a:spcBef>
                <a:spcPts val="0"/>
              </a:spcBef>
              <a:spcAft>
                <a:spcPts val="0"/>
              </a:spcAft>
              <a:buClr>
                <a:prstClr val="white"/>
              </a:buClr>
              <a:buSzPct val="100000"/>
              <a:defRPr/>
            </a:pPr>
            <a:r>
              <a:rPr lang="zh-CN" altLang="en-US" sz="1300" b="1" spc="300">
                <a:solidFill>
                  <a:srgbClr val="FFFFFF"/>
                </a:solidFill>
                <a:latin typeface="微软雅黑" panose="020B0503020204020204" pitchFamily="34" charset="-122"/>
                <a:ea typeface="微软雅黑" panose="020B0503020204020204" pitchFamily="34" charset="-122"/>
                <a:cs typeface="+mn-ea"/>
                <a:sym typeface="+mn-ea"/>
              </a:rPr>
              <a:t>构件测量工</a:t>
            </a:r>
          </a:p>
        </p:txBody>
      </p:sp>
      <p:sp>
        <p:nvSpPr>
          <p:cNvPr id="54" name="矩形 53"/>
          <p:cNvSpPr/>
          <p:nvPr>
            <p:custDataLst>
              <p:tags r:id="rId14"/>
            </p:custDataLst>
          </p:nvPr>
        </p:nvSpPr>
        <p:spPr>
          <a:xfrm>
            <a:off x="6634191" y="2984436"/>
            <a:ext cx="2043253" cy="2199207"/>
          </a:xfrm>
          <a:prstGeom prst="rect">
            <a:avLst/>
          </a:prstGeom>
          <a:noFill/>
          <a:ln w="3175" cap="flat" cmpd="sng" algn="ctr">
            <a:solidFill>
              <a:srgbClr val="FFFFFF">
                <a:lumMod val="75000"/>
              </a:srgbClr>
            </a:solidFill>
            <a:prstDash val="solid"/>
            <a:miter lim="800000"/>
          </a:ln>
          <a:effectLst/>
        </p:spPr>
        <p:txBody>
          <a:bodyPr wrap="square" tIns="540000" anchor="t" anchorCtr="1">
            <a:noAutofit/>
          </a:bodyPr>
          <a:lstStyle/>
          <a:p>
            <a:pPr marL="0" lvl="0" indent="0" algn="ctr">
              <a:lnSpc>
                <a:spcPct val="120000"/>
              </a:lnSpc>
              <a:spcBef>
                <a:spcPts val="0"/>
              </a:spcBef>
              <a:spcAft>
                <a:spcPts val="0"/>
              </a:spcAft>
              <a:buSzPct val="100000"/>
              <a:defRPr/>
            </a:pPr>
            <a:r>
              <a:rPr lang="zh-CN" altLang="en-US" sz="1000" b="1" i="0" spc="150">
                <a:solidFill>
                  <a:srgbClr val="000000">
                    <a:lumMod val="100000"/>
                  </a:srgbClr>
                </a:solidFill>
                <a:latin typeface="微软雅黑" panose="020B0503020204020204" pitchFamily="34" charset="-122"/>
                <a:ea typeface="微软雅黑" panose="020B0503020204020204" pitchFamily="34" charset="-122"/>
                <a:cs typeface="微软雅黑" panose="020B0503020204020204" pitchFamily="34" charset="-122"/>
                <a:sym typeface="+mn-ea"/>
              </a:rPr>
              <a:t>检测构件的垂直平整，位置校核，并指导安装</a:t>
            </a:r>
            <a:r>
              <a:rPr lang="zh-CN" altLang="en-US" sz="900" b="1" i="0" spc="150">
                <a:solidFill>
                  <a:srgbClr val="000000">
                    <a:lumMod val="100000"/>
                  </a:srgbClr>
                </a:solidFill>
                <a:latin typeface="微软雅黑" panose="020B0503020204020204" pitchFamily="34" charset="-122"/>
                <a:ea typeface="微软雅黑" panose="020B0503020204020204" pitchFamily="34" charset="-122"/>
                <a:cs typeface="微软雅黑" panose="020B0503020204020204" pitchFamily="34" charset="-122"/>
                <a:sym typeface="+mn-ea"/>
              </a:rPr>
              <a:t>。</a:t>
            </a:r>
          </a:p>
        </p:txBody>
      </p:sp>
      <p:pic>
        <p:nvPicPr>
          <p:cNvPr id="19" name="图片 18" descr="14"/>
          <p:cNvPicPr>
            <a:picLocks noChangeAspect="1"/>
          </p:cNvPicPr>
          <p:nvPr/>
        </p:nvPicPr>
        <p:blipFill>
          <a:blip r:embed="rId17"/>
          <a:stretch>
            <a:fillRect/>
          </a:stretch>
        </p:blipFill>
        <p:spPr>
          <a:xfrm>
            <a:off x="1079500" y="3057525"/>
            <a:ext cx="370205" cy="313690"/>
          </a:xfrm>
          <a:prstGeom prst="ellipse">
            <a:avLst/>
          </a:prstGeom>
        </p:spPr>
      </p:pic>
      <p:pic>
        <p:nvPicPr>
          <p:cNvPr id="20" name="图片 19" descr="12"/>
          <p:cNvPicPr>
            <a:picLocks noChangeAspect="1"/>
          </p:cNvPicPr>
          <p:nvPr/>
        </p:nvPicPr>
        <p:blipFill>
          <a:blip r:embed="rId18"/>
          <a:stretch>
            <a:fillRect/>
          </a:stretch>
        </p:blipFill>
        <p:spPr>
          <a:xfrm>
            <a:off x="3248660" y="3105785"/>
            <a:ext cx="352425" cy="320040"/>
          </a:xfrm>
          <a:prstGeom prst="ellipse">
            <a:avLst/>
          </a:prstGeom>
        </p:spPr>
      </p:pic>
      <p:pic>
        <p:nvPicPr>
          <p:cNvPr id="21" name="图片 20" descr="13"/>
          <p:cNvPicPr>
            <a:picLocks noChangeAspect="1"/>
          </p:cNvPicPr>
          <p:nvPr/>
        </p:nvPicPr>
        <p:blipFill>
          <a:blip r:embed="rId19"/>
          <a:stretch>
            <a:fillRect/>
          </a:stretch>
        </p:blipFill>
        <p:spPr>
          <a:xfrm>
            <a:off x="5347970" y="3105785"/>
            <a:ext cx="354330" cy="325120"/>
          </a:xfrm>
          <a:prstGeom prst="ellipse">
            <a:avLst/>
          </a:prstGeom>
        </p:spPr>
      </p:pic>
      <p:pic>
        <p:nvPicPr>
          <p:cNvPr id="22" name="图片 21" descr="11"/>
          <p:cNvPicPr>
            <a:picLocks noChangeAspect="1"/>
          </p:cNvPicPr>
          <p:nvPr/>
        </p:nvPicPr>
        <p:blipFill>
          <a:blip r:embed="rId20"/>
          <a:stretch>
            <a:fillRect/>
          </a:stretch>
        </p:blipFill>
        <p:spPr>
          <a:xfrm>
            <a:off x="7505700" y="3105785"/>
            <a:ext cx="301625" cy="292735"/>
          </a:xfrm>
          <a:prstGeom prst="ellipse">
            <a:avLst/>
          </a:prstGeom>
        </p:spPr>
      </p:pic>
      <p:sp>
        <p:nvSpPr>
          <p:cNvPr id="2" name="文本框 1"/>
          <p:cNvSpPr txBox="1"/>
          <p:nvPr/>
        </p:nvSpPr>
        <p:spPr>
          <a:xfrm>
            <a:off x="1692275" y="699770"/>
            <a:ext cx="2811780" cy="398780"/>
          </a:xfrm>
          <a:prstGeom prst="rect">
            <a:avLst/>
          </a:prstGeom>
          <a:noFill/>
        </p:spPr>
        <p:txBody>
          <a:bodyPr wrap="none" rtlCol="0" anchor="t">
            <a:spAutoFit/>
          </a:bodyPr>
          <a:lstStyle/>
          <a:p>
            <a:r>
              <a:rPr lang="zh-CN" altLang="en-US" sz="2000" b="1" i="0" kern="900" spc="300" dirty="0">
                <a:solidFill>
                  <a:schemeClr val="bg1"/>
                </a:solidFill>
                <a:ea typeface="微软雅黑" panose="020B0503020204020204" pitchFamily="34" charset="-122"/>
                <a:cs typeface="+mn-ea"/>
                <a:sym typeface="+mn-ea"/>
              </a:rPr>
              <a:t>预制叠合板施工准备</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1682750" y="687705"/>
            <a:ext cx="2240280" cy="368300"/>
          </a:xfrm>
          <a:prstGeom prst="rect">
            <a:avLst/>
          </a:prstGeom>
          <a:noFill/>
        </p:spPr>
        <p:txBody>
          <a:bodyPr wrap="none" rtlCol="0" anchor="t">
            <a:spAutoFit/>
          </a:bodyPr>
          <a:lstStyle/>
          <a:p>
            <a:r>
              <a:rPr lang="zh-CN" altLang="en-US" b="1" i="0" dirty="0">
                <a:solidFill>
                  <a:srgbClr val="FF0000"/>
                </a:solidFill>
                <a:latin typeface="微软雅黑" panose="020B0503020204020204" pitchFamily="34" charset="-122"/>
                <a:ea typeface="微软雅黑" panose="020B0503020204020204" pitchFamily="34" charset="-122"/>
                <a:cs typeface="Times New Roman" panose="02020603050405020304" pitchFamily="18" charset="0"/>
                <a:sym typeface="+mn-ea"/>
              </a:rPr>
              <a:t>预制叠合板施工准备</a:t>
            </a:r>
            <a:endParaRPr lang="zh-CN" altLang="en-US" dirty="0">
              <a:solidFill>
                <a:srgbClr val="FF0000"/>
              </a:solidFill>
            </a:endParaRPr>
          </a:p>
        </p:txBody>
      </p:sp>
      <p:grpSp>
        <p:nvGrpSpPr>
          <p:cNvPr id="4" name="组合 47"/>
          <p:cNvGrpSpPr/>
          <p:nvPr/>
        </p:nvGrpSpPr>
        <p:grpSpPr>
          <a:xfrm>
            <a:off x="1136015" y="661670"/>
            <a:ext cx="165735" cy="159385"/>
            <a:chOff x="0" y="0"/>
            <a:chExt cx="185199" cy="193613"/>
          </a:xfrm>
        </p:grpSpPr>
        <p:sp>
          <p:nvSpPr>
            <p:cNvPr id="13" name="矩形 31"/>
            <p:cNvSpPr/>
            <p:nvPr>
              <p:custDataLst>
                <p:tags r:id="rId3"/>
              </p:custDataLst>
            </p:nvPr>
          </p:nvSpPr>
          <p:spPr>
            <a:xfrm>
              <a:off x="-1" y="-1"/>
              <a:ext cx="152164" cy="161881"/>
            </a:xfrm>
            <a:prstGeom prst="rect">
              <a:avLst/>
            </a:prstGeom>
            <a:noFill/>
            <a:ln w="19050" cap="flat">
              <a:solidFill>
                <a:srgbClr val="808080"/>
              </a:solidFill>
              <a:prstDash val="solid"/>
              <a:miter lim="800000"/>
            </a:ln>
            <a:effectLst/>
          </p:spPr>
          <p:txBody>
            <a:bodyPr wrap="square" lIns="0" tIns="0" rIns="0" bIns="0" numCol="1" anchor="ctr">
              <a:noAutofit/>
            </a:bodyPr>
            <a:lstStyle/>
            <a:p>
              <a:pPr algn="ctr">
                <a:defRPr i="0">
                  <a:solidFill>
                    <a:srgbClr val="FFFFFF"/>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defRPr>
              </a:pPr>
              <a:endParaRPr sz="1620">
                <a:latin typeface="微软雅黑" panose="020B0503020204020204" pitchFamily="34" charset="-122"/>
                <a:ea typeface="微软雅黑" panose="020B0503020204020204" pitchFamily="34" charset="-122"/>
              </a:endParaRPr>
            </a:p>
          </p:txBody>
        </p:sp>
        <p:sp>
          <p:nvSpPr>
            <p:cNvPr id="14" name="矩形 32"/>
            <p:cNvSpPr/>
            <p:nvPr>
              <p:custDataLst>
                <p:tags r:id="rId4"/>
              </p:custDataLst>
            </p:nvPr>
          </p:nvSpPr>
          <p:spPr>
            <a:xfrm>
              <a:off x="33036" y="31733"/>
              <a:ext cx="152164" cy="161881"/>
            </a:xfrm>
            <a:prstGeom prst="rect">
              <a:avLst/>
            </a:prstGeom>
            <a:gradFill flip="none" rotWithShape="1">
              <a:gsLst>
                <a:gs pos="0">
                  <a:srgbClr val="BC000D"/>
                </a:gs>
                <a:gs pos="100000">
                  <a:srgbClr val="FF0517"/>
                </a:gs>
              </a:gsLst>
              <a:lin ang="18900000" scaled="0"/>
            </a:gradFill>
            <a:ln w="12700" cap="flat">
              <a:noFill/>
              <a:miter lim="400000"/>
            </a:ln>
            <a:effectLst/>
          </p:spPr>
          <p:txBody>
            <a:bodyPr wrap="square" lIns="0" tIns="0" rIns="0" bIns="0" numCol="1" anchor="ctr">
              <a:noAutofit/>
            </a:bodyPr>
            <a:lstStyle/>
            <a:p>
              <a:pPr algn="ctr">
                <a:defRPr i="0">
                  <a:solidFill>
                    <a:srgbClr val="FFFFFF"/>
                  </a:solidFill>
                  <a:latin typeface="微软雅黑" panose="020B0503020204020204" pitchFamily="34" charset="-122"/>
                  <a:ea typeface="微软雅黑" panose="020B0503020204020204" pitchFamily="34" charset="-122"/>
                  <a:cs typeface="微软雅黑" panose="020B0503020204020204" pitchFamily="34" charset="-122"/>
                  <a:sym typeface="微软雅黑" panose="020B0503020204020204" pitchFamily="34" charset="-122"/>
                </a:defRPr>
              </a:pPr>
              <a:endParaRPr sz="1620">
                <a:latin typeface="微软雅黑" panose="020B0503020204020204" pitchFamily="34" charset="-122"/>
                <a:ea typeface="微软雅黑" panose="020B0503020204020204" pitchFamily="34" charset="-122"/>
              </a:endParaRPr>
            </a:p>
          </p:txBody>
        </p:sp>
      </p:grpSp>
      <p:sp>
        <p:nvSpPr>
          <p:cNvPr id="20" name="直角三角形 19"/>
          <p:cNvSpPr/>
          <p:nvPr/>
        </p:nvSpPr>
        <p:spPr>
          <a:xfrm rot="16200000">
            <a:off x="3736340" y="-48895"/>
            <a:ext cx="4919980" cy="5673090"/>
          </a:xfrm>
          <a:prstGeom prst="rtTriangle">
            <a:avLst/>
          </a:prstGeom>
          <a:gradFill>
            <a:gsLst>
              <a:gs pos="0">
                <a:srgbClr val="9EE256"/>
              </a:gs>
              <a:gs pos="100000">
                <a:srgbClr val="52762D"/>
              </a:gs>
            </a:gsLst>
            <a:lin scaled="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custDataLst>
              <p:tags r:id="rId1"/>
            </p:custDataLst>
          </p:nvPr>
        </p:nvSpPr>
        <p:spPr>
          <a:xfrm>
            <a:off x="7501890" y="2189480"/>
            <a:ext cx="1530985" cy="2995295"/>
          </a:xfrm>
          <a:prstGeom prst="flowChartAlternateProcess">
            <a:avLst/>
          </a:prstGeom>
          <a:solidFill>
            <a:schemeClr val="accent1"/>
          </a:solidFill>
        </p:spPr>
        <p:txBody>
          <a:bodyPr wrap="square" rtlCol="0">
            <a:spAutoFit/>
          </a:bodyPr>
          <a:lstStyle/>
          <a:p>
            <a:pPr>
              <a:lnSpc>
                <a:spcPct val="160000"/>
              </a:lnSpc>
            </a:pPr>
            <a:r>
              <a:rPr lang="zh-CN" altLang="en-US" sz="1400" i="0">
                <a:solidFill>
                  <a:schemeClr val="bg1"/>
                </a:solidFill>
                <a:latin typeface="微软雅黑" panose="020B0503020204020204" pitchFamily="34" charset="-122"/>
                <a:ea typeface="微软雅黑" panose="020B0503020204020204" pitchFamily="34" charset="-122"/>
              </a:rPr>
              <a:t>钢丝绳</a:t>
            </a:r>
          </a:p>
          <a:p>
            <a:pPr>
              <a:lnSpc>
                <a:spcPct val="160000"/>
              </a:lnSpc>
            </a:pPr>
            <a:r>
              <a:rPr lang="zh-CN" altLang="en-US" sz="1400" i="0">
                <a:solidFill>
                  <a:schemeClr val="bg1"/>
                </a:solidFill>
                <a:latin typeface="微软雅黑" panose="020B0503020204020204" pitchFamily="34" charset="-122"/>
                <a:ea typeface="微软雅黑" panose="020B0503020204020204" pitchFamily="34" charset="-122"/>
              </a:rPr>
              <a:t>钢支撑</a:t>
            </a:r>
          </a:p>
          <a:p>
            <a:pPr>
              <a:lnSpc>
                <a:spcPct val="160000"/>
              </a:lnSpc>
            </a:pPr>
            <a:r>
              <a:rPr lang="zh-CN" altLang="en-US" sz="1400" i="0">
                <a:solidFill>
                  <a:schemeClr val="bg1"/>
                </a:solidFill>
                <a:latin typeface="微软雅黑" panose="020B0503020204020204" pitchFamily="34" charset="-122"/>
                <a:ea typeface="微软雅黑" panose="020B0503020204020204" pitchFamily="34" charset="-122"/>
              </a:rPr>
              <a:t>支撑三脚架</a:t>
            </a:r>
          </a:p>
          <a:p>
            <a:pPr>
              <a:lnSpc>
                <a:spcPct val="160000"/>
              </a:lnSpc>
            </a:pPr>
            <a:r>
              <a:rPr lang="zh-CN" altLang="en-US" sz="1400" i="0">
                <a:solidFill>
                  <a:schemeClr val="bg1"/>
                </a:solidFill>
                <a:latin typeface="微软雅黑" panose="020B0503020204020204" pitchFamily="34" charset="-122"/>
                <a:ea typeface="微软雅黑" panose="020B0503020204020204" pitchFamily="34" charset="-122"/>
              </a:rPr>
              <a:t>电动扳手</a:t>
            </a:r>
          </a:p>
          <a:p>
            <a:pPr>
              <a:lnSpc>
                <a:spcPct val="160000"/>
              </a:lnSpc>
            </a:pPr>
            <a:r>
              <a:rPr lang="zh-CN" altLang="en-US" sz="1400" i="0">
                <a:solidFill>
                  <a:schemeClr val="bg1"/>
                </a:solidFill>
                <a:latin typeface="微软雅黑" panose="020B0503020204020204" pitchFamily="34" charset="-122"/>
                <a:ea typeface="微软雅黑" panose="020B0503020204020204" pitchFamily="34" charset="-122"/>
              </a:rPr>
              <a:t>吊环</a:t>
            </a:r>
          </a:p>
          <a:p>
            <a:pPr>
              <a:lnSpc>
                <a:spcPct val="160000"/>
              </a:lnSpc>
            </a:pPr>
            <a:r>
              <a:rPr lang="zh-CN" altLang="en-US" sz="1400" i="0">
                <a:solidFill>
                  <a:schemeClr val="bg1"/>
                </a:solidFill>
                <a:latin typeface="微软雅黑" panose="020B0503020204020204" pitchFamily="34" charset="-122"/>
                <a:ea typeface="微软雅黑" panose="020B0503020204020204" pitchFamily="34" charset="-122"/>
              </a:rPr>
              <a:t>激光水平仪</a:t>
            </a:r>
          </a:p>
          <a:p>
            <a:pPr>
              <a:lnSpc>
                <a:spcPct val="160000"/>
              </a:lnSpc>
            </a:pPr>
            <a:r>
              <a:rPr lang="zh-CN" altLang="en-US" sz="1400" i="0">
                <a:solidFill>
                  <a:schemeClr val="bg1"/>
                </a:solidFill>
                <a:latin typeface="微软雅黑" panose="020B0503020204020204" pitchFamily="34" charset="-122"/>
                <a:ea typeface="微软雅黑" panose="020B0503020204020204" pitchFamily="34" charset="-122"/>
              </a:rPr>
              <a:t>卷尺</a:t>
            </a:r>
          </a:p>
          <a:p>
            <a:pPr>
              <a:lnSpc>
                <a:spcPct val="160000"/>
              </a:lnSpc>
            </a:pPr>
            <a:r>
              <a:rPr lang="zh-CN" altLang="en-US" sz="1400" i="0">
                <a:solidFill>
                  <a:schemeClr val="bg1"/>
                </a:solidFill>
                <a:latin typeface="微软雅黑" panose="020B0503020204020204" pitchFamily="34" charset="-122"/>
                <a:ea typeface="微软雅黑" panose="020B0503020204020204" pitchFamily="34" charset="-122"/>
              </a:rPr>
              <a:t>吊装扁担</a:t>
            </a:r>
          </a:p>
        </p:txBody>
      </p:sp>
      <p:cxnSp>
        <p:nvCxnSpPr>
          <p:cNvPr id="18" name="曲线连接符 17"/>
          <p:cNvCxnSpPr/>
          <p:nvPr>
            <p:custDataLst>
              <p:tags r:id="rId2"/>
            </p:custDataLst>
          </p:nvPr>
        </p:nvCxnSpPr>
        <p:spPr>
          <a:xfrm>
            <a:off x="5454015" y="1309370"/>
            <a:ext cx="3175" cy="3175"/>
          </a:xfrm>
          <a:prstGeom prst="curvedConnector3">
            <a:avLst/>
          </a:prstGeom>
          <a:ln>
            <a:headEnd type="arrow"/>
            <a:tailEnd type="arrow"/>
          </a:ln>
        </p:spPr>
        <p:style>
          <a:lnRef idx="1">
            <a:schemeClr val="accent1"/>
          </a:lnRef>
          <a:fillRef idx="0">
            <a:schemeClr val="accent1"/>
          </a:fillRef>
          <a:effectRef idx="0">
            <a:schemeClr val="accent1"/>
          </a:effectRef>
          <a:fontRef idx="minor">
            <a:schemeClr val="tx1"/>
          </a:fontRef>
        </p:style>
      </p:cxnSp>
      <p:sp>
        <p:nvSpPr>
          <p:cNvPr id="9" name="流程图: 可选过程 8"/>
          <p:cNvSpPr/>
          <p:nvPr/>
        </p:nvSpPr>
        <p:spPr>
          <a:xfrm>
            <a:off x="2163445" y="1683385"/>
            <a:ext cx="1854835" cy="875665"/>
          </a:xfrm>
          <a:prstGeom prst="flowChartAlternateProcess">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i="0">
                <a:sym typeface="+mn-ea"/>
              </a:rPr>
              <a:t>机具准备</a:t>
            </a:r>
            <a:endParaRPr lang="en-US" altLang="zh-CN" b="1" i="0">
              <a:sym typeface="+mn-ea"/>
            </a:endParaRPr>
          </a:p>
        </p:txBody>
      </p:sp>
      <p:sp>
        <p:nvSpPr>
          <p:cNvPr id="31" name="圆角矩形 30"/>
          <p:cNvSpPr/>
          <p:nvPr/>
        </p:nvSpPr>
        <p:spPr>
          <a:xfrm>
            <a:off x="5919470" y="3051810"/>
            <a:ext cx="1522730" cy="21082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a:t>塔吊</a:t>
            </a:r>
          </a:p>
          <a:p>
            <a:pPr algn="ctr"/>
            <a:r>
              <a:rPr lang="zh-CN" altLang="en-US" sz="2000"/>
              <a:t>或     </a:t>
            </a:r>
          </a:p>
          <a:p>
            <a:pPr algn="ctr"/>
            <a:r>
              <a:rPr lang="zh-CN" altLang="en-US" sz="2000"/>
              <a:t>    汽车吊</a:t>
            </a:r>
          </a:p>
        </p:txBody>
      </p:sp>
      <p:sp>
        <p:nvSpPr>
          <p:cNvPr id="5" name="椭圆 4"/>
          <p:cNvSpPr/>
          <p:nvPr/>
        </p:nvSpPr>
        <p:spPr>
          <a:xfrm>
            <a:off x="6490335" y="2607945"/>
            <a:ext cx="380365" cy="42291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a:t>A</a:t>
            </a:r>
          </a:p>
        </p:txBody>
      </p:sp>
      <p:sp>
        <p:nvSpPr>
          <p:cNvPr id="11" name="椭圆 10"/>
          <p:cNvSpPr/>
          <p:nvPr/>
        </p:nvSpPr>
        <p:spPr>
          <a:xfrm>
            <a:off x="8188960" y="1500505"/>
            <a:ext cx="380365" cy="34671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a:t>B</a:t>
            </a:r>
          </a:p>
        </p:txBody>
      </p:sp>
      <p:pic>
        <p:nvPicPr>
          <p:cNvPr id="17" name="图片 16" descr="20268891"/>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rot="14160000">
            <a:off x="601980" y="1683385"/>
            <a:ext cx="914400" cy="9144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流程图: 可选过程 8"/>
          <p:cNvSpPr/>
          <p:nvPr>
            <p:custDataLst>
              <p:tags r:id="rId1"/>
            </p:custDataLst>
          </p:nvPr>
        </p:nvSpPr>
        <p:spPr>
          <a:xfrm>
            <a:off x="1577531" y="1376680"/>
            <a:ext cx="1854896" cy="875665"/>
          </a:xfrm>
          <a:prstGeom prst="flowChartAlternateProcess">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b="1" i="0">
                <a:sym typeface="+mn-ea"/>
              </a:rPr>
              <a:t>机具准备</a:t>
            </a:r>
            <a:r>
              <a:rPr lang="en-US" altLang="zh-CN" sz="1800" b="1" i="0">
                <a:sym typeface="+mn-ea"/>
              </a:rPr>
              <a:t>:A</a:t>
            </a:r>
          </a:p>
          <a:p>
            <a:pPr algn="ctr"/>
            <a:r>
              <a:rPr lang="zh-CN" altLang="en-US" sz="1800" b="1" i="0">
                <a:sym typeface="+mn-ea"/>
              </a:rPr>
              <a:t>塔吊及汽车吊</a:t>
            </a:r>
          </a:p>
        </p:txBody>
      </p:sp>
      <p:sp>
        <p:nvSpPr>
          <p:cNvPr id="100" name="文本框 99"/>
          <p:cNvSpPr txBox="1"/>
          <p:nvPr/>
        </p:nvSpPr>
        <p:spPr>
          <a:xfrm>
            <a:off x="972185" y="2507615"/>
            <a:ext cx="3064510" cy="2491740"/>
          </a:xfrm>
          <a:prstGeom prst="rect">
            <a:avLst/>
          </a:prstGeom>
          <a:noFill/>
          <a:ln w="9525">
            <a:noFill/>
          </a:ln>
        </p:spPr>
        <p:txBody>
          <a:bodyPr wrap="square">
            <a:spAutoFit/>
          </a:bodyPr>
          <a:lstStyle/>
          <a:p>
            <a:pPr marL="0" indent="289560"/>
            <a:r>
              <a:rPr lang="zh-CN" sz="1200" b="1" i="0">
                <a:ea typeface="宋体" panose="02010600030101010101" pitchFamily="2" charset="-122"/>
              </a:rPr>
              <a:t>（</a:t>
            </a:r>
            <a:r>
              <a:rPr lang="en-US" sz="1200" b="1" i="0">
                <a:latin typeface="宋体" panose="02010600030101010101" pitchFamily="2" charset="-122"/>
                <a:ea typeface="宋体" panose="02010600030101010101" pitchFamily="2" charset="-122"/>
                <a:cs typeface="Times New Roman" panose="02020603050405020304" pitchFamily="18" charset="0"/>
              </a:rPr>
              <a:t>1</a:t>
            </a:r>
            <a:r>
              <a:rPr lang="zh-CN" sz="1200" b="1" i="0">
                <a:ea typeface="宋体" panose="02010600030101010101" pitchFamily="2" charset="-122"/>
              </a:rPr>
              <a:t>）阅读起重机械吊装参数及相关说明（吊装名称、数量、单件质量、安装高度等参数），并检查起重机械性能，以免吊装过程中岀现无法吊装或机械损坏停止吊装等现象，杜绝重大安全隐患。</a:t>
            </a:r>
          </a:p>
          <a:p>
            <a:pPr marL="0" indent="289560"/>
            <a:r>
              <a:rPr lang="zh-CN" sz="1200" b="1" i="0">
                <a:ea typeface="宋体" panose="02010600030101010101" pitchFamily="2" charset="-122"/>
              </a:rPr>
              <a:t>       （</a:t>
            </a:r>
            <a:r>
              <a:rPr lang="en-US" sz="1200" b="1" i="0">
                <a:latin typeface="宋体" panose="02010600030101010101" pitchFamily="2" charset="-122"/>
                <a:ea typeface="宋体" panose="02010600030101010101" pitchFamily="2" charset="-122"/>
                <a:cs typeface="Times New Roman" panose="02020603050405020304" pitchFamily="18" charset="0"/>
              </a:rPr>
              <a:t>2</a:t>
            </a:r>
            <a:r>
              <a:rPr lang="zh-CN" sz="1200" b="1" i="0">
                <a:ea typeface="宋体" panose="02010600030101010101" pitchFamily="2" charset="-122"/>
              </a:rPr>
              <a:t>）</a:t>
            </a:r>
            <a:r>
              <a:rPr lang="zh-CN" altLang="en-US" sz="1200" b="1" i="0">
                <a:solidFill>
                  <a:schemeClr val="tx1">
                    <a:lumMod val="75000"/>
                    <a:lumOff val="25000"/>
                  </a:schemeClr>
                </a:solidFill>
                <a:ea typeface="宋体" panose="02010600030101010101" pitchFamily="2" charset="-122"/>
              </a:rPr>
              <a:t>安装</a:t>
            </a:r>
            <a:r>
              <a:rPr lang="zh-CN" sz="1200" b="1" i="0">
                <a:ea typeface="宋体" panose="02010600030101010101" pitchFamily="2" charset="-122"/>
              </a:rPr>
              <a:t>前应对起重机械设备进行试车检验并调试合格，宜选择具有代表性的构件或单元试安装，并应根据试安装结构及时调整完善施工方案和施工工艺。</a:t>
            </a:r>
          </a:p>
          <a:p>
            <a:pPr marL="0" indent="289560"/>
            <a:r>
              <a:rPr lang="zh-CN" altLang="en-US" sz="1200" b="1" i="0">
                <a:solidFill>
                  <a:schemeClr val="tx1">
                    <a:lumMod val="75000"/>
                    <a:lumOff val="25000"/>
                  </a:schemeClr>
                </a:solidFill>
                <a:sym typeface="+mn-ea"/>
              </a:rPr>
              <a:t>（</a:t>
            </a:r>
            <a:r>
              <a:rPr lang="zh-CN" sz="1200" b="1" i="0">
                <a:sym typeface="+mn-ea"/>
              </a:rPr>
              <a:t>3）准备牵引绳等辅助工具、材料，并确保其完好性，特别是绳索是否有破损，吊钩卡环是否有问题等。</a:t>
            </a:r>
            <a:endParaRPr lang="zh-CN" altLang="en-US" sz="1200" i="0"/>
          </a:p>
          <a:p>
            <a:pPr marL="0" indent="289560"/>
            <a:endParaRPr lang="zh-CN" altLang="en-US" sz="1200" b="1" i="0"/>
          </a:p>
        </p:txBody>
      </p:sp>
      <p:sp>
        <p:nvSpPr>
          <p:cNvPr id="2" name="文本框 1"/>
          <p:cNvSpPr txBox="1"/>
          <p:nvPr/>
        </p:nvSpPr>
        <p:spPr>
          <a:xfrm>
            <a:off x="1713865" y="683260"/>
            <a:ext cx="2240280" cy="368300"/>
          </a:xfrm>
          <a:prstGeom prst="rect">
            <a:avLst/>
          </a:prstGeom>
          <a:noFill/>
        </p:spPr>
        <p:txBody>
          <a:bodyPr wrap="none" rtlCol="0" anchor="t">
            <a:spAutoFit/>
          </a:bodyPr>
          <a:lstStyle/>
          <a:p>
            <a:r>
              <a:rPr lang="zh-CN" altLang="en-US" b="1" i="0" dirty="0">
                <a:solidFill>
                  <a:srgbClr val="FF0000"/>
                </a:solidFill>
                <a:latin typeface="微软雅黑" panose="020B0503020204020204" pitchFamily="34" charset="-122"/>
                <a:ea typeface="微软雅黑" panose="020B0503020204020204" pitchFamily="34" charset="-122"/>
                <a:cs typeface="Times New Roman" panose="02020603050405020304" pitchFamily="18" charset="0"/>
                <a:sym typeface="+mn-ea"/>
              </a:rPr>
              <a:t>预制叠合板施工准备</a:t>
            </a:r>
            <a:endParaRPr lang="zh-CN" altLang="en-US">
              <a:solidFill>
                <a:srgbClr val="FF0000"/>
              </a:solidFill>
            </a:endParaRPr>
          </a:p>
        </p:txBody>
      </p:sp>
      <p:pic>
        <p:nvPicPr>
          <p:cNvPr id="3" name="图片 2"/>
          <p:cNvPicPr>
            <a:picLocks noChangeAspect="1"/>
          </p:cNvPicPr>
          <p:nvPr>
            <p:custDataLst>
              <p:tags r:id="rId2"/>
            </p:custDataLst>
          </p:nvPr>
        </p:nvPicPr>
        <p:blipFill>
          <a:blip r:embed="rId4"/>
          <a:stretch>
            <a:fillRect/>
          </a:stretch>
        </p:blipFill>
        <p:spPr>
          <a:xfrm>
            <a:off x="4314825" y="1468120"/>
            <a:ext cx="4556760" cy="316230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609600" y="2467610"/>
            <a:ext cx="3903345" cy="2968625"/>
          </a:xfrm>
          <a:prstGeom prst="rect">
            <a:avLst/>
          </a:prstGeom>
          <a:noFill/>
        </p:spPr>
        <p:txBody>
          <a:bodyPr wrap="square" rtlCol="0" anchor="t">
            <a:spAutoFit/>
          </a:bodyPr>
          <a:lstStyle/>
          <a:p>
            <a:pPr marL="0" indent="0" algn="l" defTabSz="685165">
              <a:lnSpc>
                <a:spcPct val="130000"/>
              </a:lnSpc>
              <a:spcBef>
                <a:spcPts val="0"/>
              </a:spcBef>
              <a:spcAft>
                <a:spcPts val="0"/>
              </a:spcAft>
              <a:buSzPct val="100000"/>
            </a:pPr>
            <a:r>
              <a:rPr lang="en-US" altLang="zh-CN" i="0">
                <a:solidFill>
                  <a:schemeClr val="tx1">
                    <a:lumMod val="75000"/>
                    <a:lumOff val="25000"/>
                  </a:schemeClr>
                </a:solidFill>
                <a:sym typeface="+mn-ea"/>
              </a:rPr>
              <a:t>     </a:t>
            </a:r>
            <a:r>
              <a:rPr lang="zh-CN" altLang="en-US" i="0">
                <a:solidFill>
                  <a:schemeClr val="tx1">
                    <a:lumMod val="75000"/>
                    <a:lumOff val="25000"/>
                  </a:schemeClr>
                </a:solidFill>
                <a:sym typeface="+mn-ea"/>
              </a:rPr>
              <a:t>施工前</a:t>
            </a:r>
            <a:r>
              <a:rPr lang="en-US" altLang="zh-CN" i="0">
                <a:solidFill>
                  <a:schemeClr val="tx1">
                    <a:lumMod val="75000"/>
                    <a:lumOff val="25000"/>
                  </a:schemeClr>
                </a:solidFill>
                <a:sym typeface="+mn-ea"/>
              </a:rPr>
              <a:t> </a:t>
            </a:r>
            <a:r>
              <a:rPr lang="zh-CN" altLang="en-US" i="0">
                <a:solidFill>
                  <a:schemeClr val="tx1">
                    <a:lumMod val="75000"/>
                    <a:lumOff val="25000"/>
                  </a:schemeClr>
                </a:solidFill>
                <a:sym typeface="+mn-ea"/>
              </a:rPr>
              <a:t>准备好牵引绳等辅助工具、材料，并确保其完好性，特别是绳索是否有破损，吊钩卡环是否有问题等。</a:t>
            </a:r>
          </a:p>
          <a:p>
            <a:pPr marL="0" indent="0" algn="l" defTabSz="685165">
              <a:lnSpc>
                <a:spcPct val="130000"/>
              </a:lnSpc>
              <a:spcBef>
                <a:spcPts val="0"/>
              </a:spcBef>
              <a:spcAft>
                <a:spcPts val="0"/>
              </a:spcAft>
              <a:buSzPct val="100000"/>
            </a:pPr>
            <a:r>
              <a:rPr lang="zh-CN" altLang="en-US" i="0"/>
              <a:t>    独立支撑用于支撑预制水平构件，通过独立支撑高度，实现构件标高控制。支撑调节范围为</a:t>
            </a:r>
            <a:r>
              <a:rPr lang="en-US" altLang="zh-CN" i="0"/>
              <a:t>0.5</a:t>
            </a:r>
            <a:r>
              <a:rPr lang="en-US" altLang="zh-CN" i="0">
                <a:latin typeface="Calibri" panose="020F0502020204030204" pitchFamily="34" charset="0"/>
                <a:cs typeface="Calibri" panose="020F0502020204030204" pitchFamily="34" charset="0"/>
              </a:rPr>
              <a:t>͂～4.5m</a:t>
            </a:r>
            <a:r>
              <a:rPr lang="zh-CN" altLang="en-US" i="0">
                <a:latin typeface="Calibri" panose="020F0502020204030204" pitchFamily="34" charset="0"/>
                <a:cs typeface="Calibri" panose="020F0502020204030204" pitchFamily="34" charset="0"/>
              </a:rPr>
              <a:t>，顶标高误差±</a:t>
            </a:r>
            <a:r>
              <a:rPr lang="en-US" altLang="zh-CN" i="0">
                <a:latin typeface="Calibri" panose="020F0502020204030204" pitchFamily="34" charset="0"/>
                <a:cs typeface="Calibri" panose="020F0502020204030204" pitchFamily="34" charset="0"/>
              </a:rPr>
              <a:t>5mm</a:t>
            </a:r>
          </a:p>
        </p:txBody>
      </p:sp>
      <p:pic>
        <p:nvPicPr>
          <p:cNvPr id="3" name="图片 2"/>
          <p:cNvPicPr>
            <a:picLocks noChangeAspect="1"/>
          </p:cNvPicPr>
          <p:nvPr>
            <p:custDataLst>
              <p:tags r:id="rId1"/>
            </p:custDataLst>
          </p:nvPr>
        </p:nvPicPr>
        <p:blipFill>
          <a:blip r:embed="rId5"/>
          <a:stretch>
            <a:fillRect/>
          </a:stretch>
        </p:blipFill>
        <p:spPr>
          <a:xfrm>
            <a:off x="4936490" y="3618865"/>
            <a:ext cx="2095500" cy="910590"/>
          </a:xfrm>
          <a:prstGeom prst="rect">
            <a:avLst/>
          </a:prstGeom>
        </p:spPr>
      </p:pic>
      <p:pic>
        <p:nvPicPr>
          <p:cNvPr id="6" name="图片 5"/>
          <p:cNvPicPr>
            <a:picLocks noChangeAspect="1"/>
          </p:cNvPicPr>
          <p:nvPr>
            <p:custDataLst>
              <p:tags r:id="rId2"/>
            </p:custDataLst>
          </p:nvPr>
        </p:nvPicPr>
        <p:blipFill>
          <a:blip r:embed="rId6"/>
          <a:stretch>
            <a:fillRect/>
          </a:stretch>
        </p:blipFill>
        <p:spPr>
          <a:xfrm>
            <a:off x="4936490" y="1444625"/>
            <a:ext cx="3291840" cy="1958340"/>
          </a:xfrm>
          <a:prstGeom prst="rect">
            <a:avLst/>
          </a:prstGeom>
        </p:spPr>
      </p:pic>
      <p:sp>
        <p:nvSpPr>
          <p:cNvPr id="9" name="流程图: 可选过程 8"/>
          <p:cNvSpPr/>
          <p:nvPr>
            <p:custDataLst>
              <p:tags r:id="rId3"/>
            </p:custDataLst>
          </p:nvPr>
        </p:nvSpPr>
        <p:spPr>
          <a:xfrm>
            <a:off x="1066991" y="1444625"/>
            <a:ext cx="1854896" cy="875665"/>
          </a:xfrm>
          <a:prstGeom prst="flowChartAlternateProcess">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800" b="1" i="0">
                <a:solidFill>
                  <a:schemeClr val="tx1"/>
                </a:solidFill>
                <a:sym typeface="+mn-ea"/>
              </a:rPr>
              <a:t>机具准备</a:t>
            </a:r>
            <a:r>
              <a:rPr lang="en-US" altLang="zh-CN" sz="1800" b="1" i="0">
                <a:solidFill>
                  <a:schemeClr val="tx1"/>
                </a:solidFill>
                <a:sym typeface="+mn-ea"/>
              </a:rPr>
              <a:t>:B</a:t>
            </a:r>
          </a:p>
          <a:p>
            <a:pPr algn="ctr"/>
            <a:r>
              <a:rPr lang="zh-CN" altLang="en-US" sz="1800" b="1" i="0">
                <a:solidFill>
                  <a:schemeClr val="tx1"/>
                </a:solidFill>
                <a:sym typeface="+mn-ea"/>
              </a:rPr>
              <a:t>辅助工具</a:t>
            </a:r>
          </a:p>
        </p:txBody>
      </p:sp>
      <p:sp>
        <p:nvSpPr>
          <p:cNvPr id="4" name="文本框 3"/>
          <p:cNvSpPr txBox="1"/>
          <p:nvPr/>
        </p:nvSpPr>
        <p:spPr>
          <a:xfrm>
            <a:off x="7378700" y="5026660"/>
            <a:ext cx="1218565" cy="275590"/>
          </a:xfrm>
          <a:prstGeom prst="rect">
            <a:avLst/>
          </a:prstGeom>
          <a:noFill/>
        </p:spPr>
        <p:txBody>
          <a:bodyPr wrap="square" rtlCol="0">
            <a:spAutoFit/>
          </a:bodyPr>
          <a:lstStyle/>
          <a:p>
            <a:r>
              <a:rPr lang="zh-CN" altLang="zh-CN" sz="1200" i="0"/>
              <a:t>独立支撑</a:t>
            </a:r>
          </a:p>
        </p:txBody>
      </p:sp>
      <p:sp>
        <p:nvSpPr>
          <p:cNvPr id="5" name="文本框 4"/>
          <p:cNvSpPr txBox="1"/>
          <p:nvPr/>
        </p:nvSpPr>
        <p:spPr>
          <a:xfrm>
            <a:off x="1654810" y="689610"/>
            <a:ext cx="2240280" cy="368300"/>
          </a:xfrm>
          <a:prstGeom prst="rect">
            <a:avLst/>
          </a:prstGeom>
          <a:noFill/>
        </p:spPr>
        <p:txBody>
          <a:bodyPr wrap="none" rtlCol="0" anchor="t">
            <a:spAutoFit/>
          </a:bodyPr>
          <a:lstStyle/>
          <a:p>
            <a:r>
              <a:rPr lang="zh-CN" altLang="en-US" b="1" i="0" dirty="0">
                <a:solidFill>
                  <a:srgbClr val="FF0000"/>
                </a:solidFill>
                <a:latin typeface="微软雅黑" panose="020B0503020204020204" pitchFamily="34" charset="-122"/>
                <a:ea typeface="微软雅黑" panose="020B0503020204020204" pitchFamily="34" charset="-122"/>
                <a:cs typeface="Times New Roman" panose="02020603050405020304" pitchFamily="18" charset="0"/>
                <a:sym typeface="+mn-ea"/>
              </a:rPr>
              <a:t>预制叠合板施工准备</a:t>
            </a:r>
            <a:endParaRPr lang="zh-CN" altLang="en-US">
              <a:solidFill>
                <a:srgbClr val="FF0000"/>
              </a:solidFill>
            </a:endParaRPr>
          </a:p>
        </p:txBody>
      </p:sp>
      <p:pic>
        <p:nvPicPr>
          <p:cNvPr id="7" name="图片 6"/>
          <p:cNvPicPr>
            <a:picLocks noChangeAspect="1"/>
          </p:cNvPicPr>
          <p:nvPr/>
        </p:nvPicPr>
        <p:blipFill>
          <a:blip r:embed="rId7"/>
          <a:stretch>
            <a:fillRect/>
          </a:stretch>
        </p:blipFill>
        <p:spPr>
          <a:xfrm>
            <a:off x="6400165" y="3402965"/>
            <a:ext cx="2529840" cy="1470025"/>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9"/>
          <p:cNvSpPr txBox="1"/>
          <p:nvPr>
            <p:custDataLst>
              <p:tags r:id="rId1"/>
            </p:custDataLst>
          </p:nvPr>
        </p:nvSpPr>
        <p:spPr>
          <a:xfrm>
            <a:off x="3504600" y="1169935"/>
            <a:ext cx="5067001" cy="3998700"/>
          </a:xfrm>
          <a:prstGeom prst="rect">
            <a:avLst/>
          </a:prstGeom>
          <a:noFill/>
        </p:spPr>
        <p:txBody>
          <a:bodyPr wrap="square" lIns="67500" tIns="35100" rIns="67500" bIns="35100" rtlCol="0" anchor="ctr" anchorCtr="0">
            <a:noAutofit/>
          </a:bodyPr>
          <a:lstStyle/>
          <a:p>
            <a:pPr marL="457200" marR="0" lvl="0" indent="-457200" algn="l" defTabSz="914400" rtl="0" eaLnBrk="1" fontAlgn="auto" latinLnBrk="0" hangingPunct="1">
              <a:lnSpc>
                <a:spcPct val="130000"/>
              </a:lnSpc>
              <a:spcBef>
                <a:spcPts val="0"/>
              </a:spcBef>
              <a:spcAft>
                <a:spcPts val="800"/>
              </a:spcAft>
              <a:buSzPct val="100000"/>
              <a:buFont typeface="Wingdings" panose="05000000000000000000" pitchFamily="2" charset="2"/>
              <a:buChar char="l"/>
              <a:defRPr/>
            </a:pPr>
            <a:r>
              <a:rPr kumimoji="0" lang="zh-CN" altLang="en-US" sz="1500" i="0" kern="1200" cap="none" spc="0" normalizeH="0" noProof="0">
                <a:ln>
                  <a:noFill/>
                </a:ln>
                <a:solidFill>
                  <a:srgbClr val="404040"/>
                </a:solidFill>
                <a:effectLst/>
                <a:latin typeface="隶书" panose="02010509060101010101" pitchFamily="49" charset="-122"/>
                <a:ea typeface="隶书" panose="02010509060101010101" pitchFamily="49" charset="-122"/>
                <a:cs typeface="隶书" panose="02010509060101010101" pitchFamily="49" charset="-122"/>
                <a:sym typeface="+mn-ea"/>
              </a:rPr>
              <a:t>根据施工预算，分部分项的施工方案和施工进度的安排，拟定</a:t>
            </a:r>
            <a:r>
              <a:rPr kumimoji="0" lang="zh-CN" altLang="en-US" sz="1500" i="0" kern="1200" cap="none" spc="0" normalizeH="0" noProof="0">
                <a:ln>
                  <a:noFill/>
                </a:ln>
                <a:solidFill>
                  <a:srgbClr val="00B0F0"/>
                </a:solidFill>
                <a:effectLst/>
                <a:latin typeface="隶书" panose="02010509060101010101" pitchFamily="49" charset="-122"/>
                <a:ea typeface="隶书" panose="02010509060101010101" pitchFamily="49" charset="-122"/>
                <a:cs typeface="隶书" panose="02010509060101010101" pitchFamily="49" charset="-122"/>
                <a:sym typeface="+mn-ea"/>
              </a:rPr>
              <a:t>叠合板.可调独立支撑.支护模板</a:t>
            </a:r>
            <a:r>
              <a:rPr kumimoji="0" lang="zh-CN" altLang="en-US" sz="1500" i="0" kern="1200" cap="none" spc="0" normalizeH="0" noProof="0">
                <a:ln>
                  <a:noFill/>
                </a:ln>
                <a:solidFill>
                  <a:srgbClr val="404040"/>
                </a:solidFill>
                <a:effectLst/>
                <a:latin typeface="隶书" panose="02010509060101010101" pitchFamily="49" charset="-122"/>
                <a:ea typeface="隶书" panose="02010509060101010101" pitchFamily="49" charset="-122"/>
                <a:cs typeface="隶书" panose="02010509060101010101" pitchFamily="49" charset="-122"/>
                <a:sym typeface="+mn-ea"/>
              </a:rPr>
              <a:t>等物资的需求计划。</a:t>
            </a:r>
          </a:p>
          <a:p>
            <a:pPr marL="457200" marR="0" lvl="0" indent="-457200" algn="l" defTabSz="914400" rtl="0" eaLnBrk="1" fontAlgn="auto" latinLnBrk="0" hangingPunct="1">
              <a:lnSpc>
                <a:spcPct val="130000"/>
              </a:lnSpc>
              <a:spcBef>
                <a:spcPts val="0"/>
              </a:spcBef>
              <a:spcAft>
                <a:spcPts val="800"/>
              </a:spcAft>
              <a:buSzPct val="100000"/>
              <a:buFont typeface="Wingdings" panose="05000000000000000000" pitchFamily="2" charset="2"/>
              <a:buChar char="l"/>
              <a:defRPr/>
            </a:pPr>
            <a:r>
              <a:rPr kumimoji="0" lang="zh-CN" altLang="en-US" sz="1500" i="0" kern="1200" cap="none" spc="0" normalizeH="0" noProof="0">
                <a:ln>
                  <a:noFill/>
                </a:ln>
                <a:solidFill>
                  <a:srgbClr val="404040"/>
                </a:solidFill>
                <a:effectLst/>
                <a:latin typeface="隶书" panose="02010509060101010101" pitchFamily="49" charset="-122"/>
                <a:ea typeface="隶书" panose="02010509060101010101" pitchFamily="49" charset="-122"/>
                <a:cs typeface="隶书" panose="02010509060101010101" pitchFamily="49" charset="-122"/>
                <a:sym typeface="+mn-ea"/>
              </a:rPr>
              <a:t>叠合板依据需求计划，组织货源，确定加工.按运输方案，时间需求，施工需求进场。在指定地点.按规定方式进行储存或堆放。</a:t>
            </a:r>
          </a:p>
          <a:p>
            <a:pPr marL="508000" marR="0" lvl="1" indent="-222250" algn="l" defTabSz="914400" rtl="0" eaLnBrk="1" fontAlgn="ctr" latinLnBrk="0" hangingPunct="1">
              <a:lnSpc>
                <a:spcPct val="130000"/>
              </a:lnSpc>
              <a:spcBef>
                <a:spcPts val="0"/>
              </a:spcBef>
              <a:spcAft>
                <a:spcPts val="0"/>
              </a:spcAft>
              <a:buSzPct val="100000"/>
              <a:buFont typeface="Arial" panose="020B0604020202020204" pitchFamily="34" charset="0"/>
              <a:buChar char="○"/>
              <a:defRPr/>
            </a:pPr>
            <a:r>
              <a:rPr kumimoji="0" lang="zh-CN" altLang="en-US" sz="1500" i="0" kern="1200" cap="none" spc="0" normalizeH="0" noProof="0">
                <a:ln>
                  <a:noFill/>
                </a:ln>
                <a:solidFill>
                  <a:srgbClr val="404040"/>
                </a:solidFill>
                <a:effectLst/>
                <a:latin typeface="隶书" panose="02010509060101010101" pitchFamily="49" charset="-122"/>
                <a:ea typeface="隶书" panose="02010509060101010101" pitchFamily="49" charset="-122"/>
                <a:cs typeface="隶书" panose="02010509060101010101" pitchFamily="49" charset="-122"/>
                <a:sym typeface="+mn-ea"/>
              </a:rPr>
              <a:t>可调独立支撑及方木龙骨依据流水段施工计划混凝土凝固时间，独立支撑准备一般按施工段的2</a:t>
            </a:r>
            <a:r>
              <a:rPr kumimoji="0" lang="en-US" altLang="zh-CN" sz="1500" i="0" kern="1200" cap="none" spc="0" normalizeH="0" noProof="0">
                <a:ln>
                  <a:noFill/>
                </a:ln>
                <a:solidFill>
                  <a:srgbClr val="404040"/>
                </a:solidFill>
                <a:effectLst/>
                <a:latin typeface="隶书" panose="02010509060101010101" pitchFamily="49" charset="-122"/>
                <a:ea typeface="隶书" panose="02010509060101010101" pitchFamily="49" charset="-122"/>
                <a:cs typeface="隶书" panose="02010509060101010101" pitchFamily="49" charset="-122"/>
                <a:sym typeface="+mn-ea"/>
              </a:rPr>
              <a:t>.5</a:t>
            </a:r>
            <a:r>
              <a:rPr kumimoji="0" lang="zh-CN" altLang="en-US" sz="1500" i="0" kern="1200" cap="none" spc="0" normalizeH="0" noProof="0">
                <a:ln>
                  <a:noFill/>
                </a:ln>
                <a:solidFill>
                  <a:srgbClr val="404040"/>
                </a:solidFill>
                <a:effectLst/>
                <a:latin typeface="隶书" panose="02010509060101010101" pitchFamily="49" charset="-122"/>
                <a:ea typeface="隶书" panose="02010509060101010101" pitchFamily="49" charset="-122"/>
                <a:cs typeface="隶书" panose="02010509060101010101" pitchFamily="49" charset="-122"/>
                <a:sym typeface="+mn-ea"/>
              </a:rPr>
              <a:t>倍准备施工材料，三脚架按施工段的1.5倍准备施工材料。</a:t>
            </a:r>
          </a:p>
          <a:p>
            <a:pPr marL="457200" marR="0" lvl="0" indent="-457200" algn="l" defTabSz="914400" rtl="0" eaLnBrk="1" fontAlgn="auto" latinLnBrk="0" hangingPunct="1">
              <a:lnSpc>
                <a:spcPct val="130000"/>
              </a:lnSpc>
              <a:spcBef>
                <a:spcPts val="0"/>
              </a:spcBef>
              <a:spcAft>
                <a:spcPts val="800"/>
              </a:spcAft>
              <a:buSzPct val="100000"/>
              <a:buFont typeface="Wingdings" panose="05000000000000000000" pitchFamily="2" charset="2"/>
              <a:buChar char="l"/>
              <a:defRPr/>
            </a:pPr>
            <a:r>
              <a:rPr kumimoji="0" lang="zh-CN" altLang="en-US" sz="1500" i="0" kern="1200" cap="none" spc="0" normalizeH="0" noProof="0">
                <a:ln>
                  <a:noFill/>
                </a:ln>
                <a:solidFill>
                  <a:srgbClr val="404040"/>
                </a:solidFill>
                <a:effectLst/>
                <a:latin typeface="隶书" panose="02010509060101010101" pitchFamily="49" charset="-122"/>
                <a:ea typeface="隶书" panose="02010509060101010101" pitchFamily="49" charset="-122"/>
                <a:cs typeface="隶书" panose="02010509060101010101" pitchFamily="49" charset="-122"/>
                <a:sym typeface="+mn-ea"/>
              </a:rPr>
              <a:t>检查到场叠合板是否存在异物，裂缝，钢筋是否污染及埙坏。检查叠合板的规格尺寸是否符合要求。</a:t>
            </a:r>
          </a:p>
          <a:p>
            <a:pPr marL="508000" marR="0" lvl="1" indent="-222250" algn="l" defTabSz="914400" rtl="0" eaLnBrk="1" fontAlgn="ctr" latinLnBrk="0" hangingPunct="1">
              <a:lnSpc>
                <a:spcPct val="130000"/>
              </a:lnSpc>
              <a:spcBef>
                <a:spcPts val="0"/>
              </a:spcBef>
              <a:spcAft>
                <a:spcPts val="0"/>
              </a:spcAft>
              <a:buSzPct val="100000"/>
              <a:buFont typeface="Arial" panose="020B0604020202020204" pitchFamily="34" charset="0"/>
              <a:buChar char="○"/>
              <a:defRPr/>
            </a:pPr>
            <a:endParaRPr kumimoji="0" lang="zh-CN" altLang="en-US" sz="1500" i="0" kern="1200" cap="none" spc="0" normalizeH="0" noProof="0">
              <a:ln>
                <a:noFill/>
              </a:ln>
              <a:solidFill>
                <a:srgbClr val="404040"/>
              </a:solidFill>
              <a:effectLst/>
              <a:latin typeface="隶书" panose="02010509060101010101" pitchFamily="49" charset="-122"/>
              <a:ea typeface="隶书" panose="02010509060101010101" pitchFamily="49" charset="-122"/>
              <a:cs typeface="隶书" panose="02010509060101010101" pitchFamily="49" charset="-122"/>
              <a:sym typeface="+mn-ea"/>
            </a:endParaRPr>
          </a:p>
        </p:txBody>
      </p:sp>
      <p:sp>
        <p:nvSpPr>
          <p:cNvPr id="13" name="文本框 12"/>
          <p:cNvSpPr txBox="1"/>
          <p:nvPr>
            <p:custDataLst>
              <p:tags r:id="rId2"/>
            </p:custDataLst>
          </p:nvPr>
        </p:nvSpPr>
        <p:spPr>
          <a:xfrm>
            <a:off x="572135" y="1169670"/>
            <a:ext cx="2019300" cy="3500755"/>
          </a:xfrm>
          <a:prstGeom prst="rect">
            <a:avLst/>
          </a:prstGeom>
          <a:solidFill>
            <a:schemeClr val="accent3">
              <a:lumMod val="20000"/>
              <a:lumOff val="80000"/>
            </a:schemeClr>
          </a:solidFill>
        </p:spPr>
        <p:txBody>
          <a:bodyPr wrap="square" lIns="67500" tIns="35100" rIns="67500" bIns="35100" rtlCol="0" anchor="t" anchorCtr="0">
            <a:noAutofit/>
          </a:bodyPr>
          <a:lstStyle/>
          <a:p>
            <a:pPr marL="0" marR="0" lvl="1" indent="0" algn="l" defTabSz="914400" rtl="0" eaLnBrk="1" fontAlgn="auto" latinLnBrk="0" hangingPunct="1">
              <a:lnSpc>
                <a:spcPct val="110000"/>
              </a:lnSpc>
              <a:spcBef>
                <a:spcPts val="0"/>
              </a:spcBef>
              <a:spcAft>
                <a:spcPts val="0"/>
              </a:spcAft>
              <a:buSzPct val="100000"/>
              <a:buFontTx/>
              <a:buNone/>
              <a:defRPr/>
            </a:pPr>
            <a:r>
              <a:rPr lang="zh-CN" altLang="en-US" sz="3300" i="0" noProof="0">
                <a:ln>
                  <a:noFill/>
                </a:ln>
                <a:solidFill>
                  <a:srgbClr val="404040"/>
                </a:solidFill>
                <a:effectLst/>
                <a:latin typeface="隶书" panose="02010509060101010101" pitchFamily="49" charset="-122"/>
                <a:ea typeface="隶书" panose="02010509060101010101" pitchFamily="49" charset="-122"/>
                <a:cs typeface="隶书" panose="02010509060101010101" pitchFamily="49" charset="-122"/>
                <a:sym typeface="+mn-ea"/>
              </a:rPr>
              <a:t>物资准备</a:t>
            </a:r>
            <a:endParaRPr kumimoji="0" lang="zh-CN" altLang="en-US" sz="3300" i="0" kern="1200" cap="none" spc="0" normalizeH="0" noProof="0">
              <a:ln>
                <a:noFill/>
              </a:ln>
              <a:solidFill>
                <a:srgbClr val="404040"/>
              </a:solidFill>
              <a:effectLst/>
              <a:latin typeface="隶书" panose="02010509060101010101" pitchFamily="49" charset="-122"/>
              <a:ea typeface="隶书" panose="02010509060101010101" pitchFamily="49" charset="-122"/>
              <a:cs typeface="隶书" panose="02010509060101010101" pitchFamily="49" charset="-122"/>
              <a:sym typeface="+mn-ea"/>
            </a:endParaRPr>
          </a:p>
          <a:p>
            <a:pPr marL="0" marR="0" lvl="0" indent="0" algn="l" defTabSz="914400" rtl="0" eaLnBrk="1" fontAlgn="auto" latinLnBrk="0" hangingPunct="1">
              <a:lnSpc>
                <a:spcPct val="110000"/>
              </a:lnSpc>
              <a:spcBef>
                <a:spcPts val="0"/>
              </a:spcBef>
              <a:spcAft>
                <a:spcPts val="0"/>
              </a:spcAft>
              <a:buSzPct val="100000"/>
              <a:buFontTx/>
              <a:buNone/>
              <a:defRPr/>
            </a:pPr>
            <a:endParaRPr kumimoji="0" lang="zh-CN" altLang="en-US" sz="3300" b="1" i="0" kern="1200" cap="none" spc="100" normalizeH="0" noProof="0" dirty="0">
              <a:ln>
                <a:noFill/>
              </a:ln>
              <a:solidFill>
                <a:srgbClr val="7F7F7F"/>
              </a:solidFill>
              <a:effectLst/>
              <a:latin typeface="隶书" panose="02010509060101010101" pitchFamily="49" charset="-122"/>
              <a:ea typeface="隶书" panose="02010509060101010101" pitchFamily="49" charset="-122"/>
              <a:cs typeface="+mn-cs"/>
              <a:sym typeface="+mn-ea"/>
            </a:endParaRPr>
          </a:p>
        </p:txBody>
      </p:sp>
      <p:sp>
        <p:nvSpPr>
          <p:cNvPr id="2" name="文本框 1"/>
          <p:cNvSpPr txBox="1"/>
          <p:nvPr/>
        </p:nvSpPr>
        <p:spPr>
          <a:xfrm>
            <a:off x="1657350" y="735330"/>
            <a:ext cx="2240280" cy="368300"/>
          </a:xfrm>
          <a:prstGeom prst="rect">
            <a:avLst/>
          </a:prstGeom>
          <a:noFill/>
        </p:spPr>
        <p:txBody>
          <a:bodyPr wrap="none" rtlCol="0" anchor="t">
            <a:spAutoFit/>
          </a:bodyPr>
          <a:lstStyle/>
          <a:p>
            <a:r>
              <a:rPr lang="zh-CN" altLang="en-US" b="1" i="0" dirty="0">
                <a:solidFill>
                  <a:srgbClr val="FF0000"/>
                </a:solidFill>
                <a:latin typeface="微软雅黑" panose="020B0503020204020204" pitchFamily="34" charset="-122"/>
                <a:ea typeface="微软雅黑" panose="020B0503020204020204" pitchFamily="34" charset="-122"/>
                <a:cs typeface="Times New Roman" panose="02020603050405020304" pitchFamily="18" charset="0"/>
                <a:sym typeface="+mn-ea"/>
              </a:rPr>
              <a:t>预制叠合板施工准备</a:t>
            </a:r>
            <a:endParaRPr lang="zh-CN" altLang="en-US">
              <a:solidFill>
                <a:srgbClr val="FF0000"/>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6">
            <a:alphaModFix amt="44000"/>
          </a:blip>
          <a:tile tx="0" ty="0" sx="100000" sy="100000" flip="none" algn="tl"/>
        </a:blipFill>
        <a:effectLst/>
      </p:bgPr>
    </p:bg>
    <p:spTree>
      <p:nvGrpSpPr>
        <p:cNvPr id="1" name=""/>
        <p:cNvGrpSpPr/>
        <p:nvPr/>
      </p:nvGrpSpPr>
      <p:grpSpPr>
        <a:xfrm>
          <a:off x="0" y="0"/>
          <a:ext cx="0" cy="0"/>
          <a:chOff x="0" y="0"/>
          <a:chExt cx="0" cy="0"/>
        </a:xfrm>
      </p:grpSpPr>
      <p:pic>
        <p:nvPicPr>
          <p:cNvPr id="6" name="图片 5" descr="2.png"/>
          <p:cNvPicPr>
            <a:picLocks noChangeAspect="1"/>
          </p:cNvPicPr>
          <p:nvPr/>
        </p:nvPicPr>
        <p:blipFill>
          <a:blip r:embed="rId7" cstate="print">
            <a:duotone>
              <a:schemeClr val="bg2">
                <a:shade val="45000"/>
                <a:satMod val="135000"/>
              </a:schemeClr>
              <a:prstClr val="white"/>
            </a:duotone>
          </a:blip>
          <a:stretch>
            <a:fillRect/>
          </a:stretch>
        </p:blipFill>
        <p:spPr>
          <a:xfrm>
            <a:off x="5386766" y="800845"/>
            <a:ext cx="3659577" cy="4235090"/>
          </a:xfrm>
          <a:prstGeom prst="rect">
            <a:avLst/>
          </a:prstGeom>
        </p:spPr>
      </p:pic>
      <p:sp>
        <p:nvSpPr>
          <p:cNvPr id="2" name="文本框 1"/>
          <p:cNvSpPr txBox="1"/>
          <p:nvPr/>
        </p:nvSpPr>
        <p:spPr>
          <a:xfrm>
            <a:off x="1673225" y="704850"/>
            <a:ext cx="2240280" cy="368300"/>
          </a:xfrm>
          <a:prstGeom prst="rect">
            <a:avLst/>
          </a:prstGeom>
          <a:noFill/>
        </p:spPr>
        <p:txBody>
          <a:bodyPr wrap="none" rtlCol="0" anchor="t">
            <a:spAutoFit/>
          </a:bodyPr>
          <a:lstStyle/>
          <a:p>
            <a:r>
              <a:rPr lang="zh-CN" altLang="en-US" b="1" i="0" dirty="0">
                <a:solidFill>
                  <a:schemeClr val="bg2"/>
                </a:solidFill>
                <a:latin typeface="微软雅黑" panose="020B0503020204020204" pitchFamily="34" charset="-122"/>
                <a:ea typeface="微软雅黑" panose="020B0503020204020204" pitchFamily="34" charset="-122"/>
                <a:cs typeface="Times New Roman" panose="02020603050405020304" pitchFamily="18" charset="0"/>
                <a:sym typeface="+mn-ea"/>
              </a:rPr>
              <a:t>预制叠合板施工准备</a:t>
            </a:r>
            <a:endParaRPr lang="zh-CN" altLang="en-US"/>
          </a:p>
        </p:txBody>
      </p:sp>
      <p:sp>
        <p:nvSpPr>
          <p:cNvPr id="7" name="矩形 6"/>
          <p:cNvSpPr/>
          <p:nvPr>
            <p:custDataLst>
              <p:tags r:id="rId1"/>
            </p:custDataLst>
          </p:nvPr>
        </p:nvSpPr>
        <p:spPr>
          <a:xfrm>
            <a:off x="1372870" y="3509010"/>
            <a:ext cx="6508750" cy="1526540"/>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sp>
        <p:nvSpPr>
          <p:cNvPr id="4" name="矩形 3"/>
          <p:cNvSpPr/>
          <p:nvPr>
            <p:custDataLst>
              <p:tags r:id="rId2"/>
            </p:custDataLst>
          </p:nvPr>
        </p:nvSpPr>
        <p:spPr>
          <a:xfrm>
            <a:off x="1378585" y="1511300"/>
            <a:ext cx="3203575" cy="1909445"/>
          </a:xfrm>
          <a:prstGeom prst="rect">
            <a:avLst/>
          </a:pr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sp>
        <p:nvSpPr>
          <p:cNvPr id="5" name="文本框 4"/>
          <p:cNvSpPr txBox="1"/>
          <p:nvPr>
            <p:custDataLst>
              <p:tags r:id="rId3"/>
            </p:custDataLst>
          </p:nvPr>
        </p:nvSpPr>
        <p:spPr>
          <a:xfrm>
            <a:off x="1687195" y="1914525"/>
            <a:ext cx="2639695" cy="900430"/>
          </a:xfrm>
          <a:prstGeom prst="rect">
            <a:avLst/>
          </a:prstGeom>
          <a:solidFill>
            <a:schemeClr val="tx1">
              <a:lumMod val="75000"/>
              <a:lumOff val="25000"/>
            </a:schemeClr>
          </a:solidFill>
        </p:spPr>
        <p:txBody>
          <a:bodyPr wrap="square" rtlCol="0">
            <a:normAutofit/>
          </a:bodyPr>
          <a:lstStyle>
            <a:defPPr>
              <a:defRPr lang="zh-CN"/>
            </a:defPPr>
            <a:lvl1pPr algn="ctr">
              <a:defRPr sz="3600" b="1">
                <a:solidFill>
                  <a:schemeClr val="bg1"/>
                </a:solidFill>
                <a:latin typeface="+mj-ea"/>
                <a:ea typeface="+mj-ea"/>
              </a:defRPr>
            </a:lvl1pPr>
          </a:lstStyle>
          <a:p>
            <a:pPr marL="0" indent="0" algn="ctr">
              <a:lnSpc>
                <a:spcPct val="100000"/>
              </a:lnSpc>
              <a:spcBef>
                <a:spcPts val="0"/>
              </a:spcBef>
              <a:spcAft>
                <a:spcPts val="0"/>
              </a:spcAft>
              <a:buSzPct val="100000"/>
            </a:pPr>
            <a:r>
              <a:rPr lang="zh-CN" altLang="en-US" sz="2700">
                <a:latin typeface="+mj-lt"/>
                <a:cs typeface="+mj-cs"/>
                <a:sym typeface="+mn-ea"/>
              </a:rPr>
              <a:t>现场准备（</a:t>
            </a:r>
            <a:r>
              <a:rPr lang="en-US" altLang="zh-CN" sz="2700">
                <a:latin typeface="+mj-lt"/>
                <a:cs typeface="+mj-cs"/>
                <a:sym typeface="+mn-ea"/>
              </a:rPr>
              <a:t>1</a:t>
            </a:r>
            <a:r>
              <a:rPr lang="zh-CN" altLang="en-US" sz="2700">
                <a:latin typeface="+mj-lt"/>
                <a:cs typeface="+mj-cs"/>
                <a:sym typeface="+mn-ea"/>
              </a:rPr>
              <a:t>）</a:t>
            </a:r>
          </a:p>
        </p:txBody>
      </p:sp>
      <p:sp>
        <p:nvSpPr>
          <p:cNvPr id="9" name="文本框 8"/>
          <p:cNvSpPr txBox="1"/>
          <p:nvPr>
            <p:custDataLst>
              <p:tags r:id="rId4"/>
            </p:custDataLst>
          </p:nvPr>
        </p:nvSpPr>
        <p:spPr>
          <a:xfrm>
            <a:off x="1583690" y="3622675"/>
            <a:ext cx="6097270" cy="1356995"/>
          </a:xfrm>
          <a:prstGeom prst="rect">
            <a:avLst/>
          </a:prstGeom>
          <a:solidFill>
            <a:schemeClr val="accent1"/>
          </a:solidFill>
          <a:effectLst/>
        </p:spPr>
        <p:txBody>
          <a:bodyPr wrap="square" rtlCol="0">
            <a:normAutofit fontScale="50000"/>
          </a:bodyPr>
          <a:lstStyle>
            <a:defPPr>
              <a:defRPr lang="zh-CN"/>
            </a:defPPr>
            <a:lvl1pPr>
              <a:defRPr>
                <a:solidFill>
                  <a:schemeClr val="bg1"/>
                </a:solidFill>
                <a:latin typeface="+mn-ea"/>
              </a:defRPr>
            </a:lvl1pPr>
          </a:lstStyle>
          <a:p>
            <a:pPr marL="0" indent="0" algn="l">
              <a:lnSpc>
                <a:spcPct val="110000"/>
              </a:lnSpc>
              <a:spcBef>
                <a:spcPts val="0"/>
              </a:spcBef>
              <a:spcAft>
                <a:spcPts val="0"/>
              </a:spcAft>
              <a:buSzPct val="100000"/>
            </a:pPr>
            <a:r>
              <a:rPr lang="zh-CN" altLang="en-US" sz="4000" b="1" i="0">
                <a:latin typeface="+mn-lt"/>
              </a:rPr>
              <a:t>构件堆放场地准备</a:t>
            </a:r>
            <a:r>
              <a:rPr lang="zh-CN" altLang="en-US" sz="2400" b="1" i="0">
                <a:latin typeface="+mn-lt"/>
              </a:rPr>
              <a:t>：</a:t>
            </a:r>
          </a:p>
          <a:p>
            <a:pPr marL="0" indent="0" algn="l">
              <a:lnSpc>
                <a:spcPct val="110000"/>
              </a:lnSpc>
              <a:spcBef>
                <a:spcPts val="0"/>
              </a:spcBef>
              <a:spcAft>
                <a:spcPts val="0"/>
              </a:spcAft>
              <a:buSzPct val="100000"/>
            </a:pPr>
            <a:r>
              <a:rPr lang="en-US" altLang="zh-CN" sz="2400" b="1" i="0" dirty="0">
                <a:latin typeface="+mn-lt"/>
                <a:sym typeface="+mn-ea"/>
              </a:rPr>
              <a:t>       </a:t>
            </a:r>
            <a:r>
              <a:rPr sz="2400" b="1" i="0" dirty="0">
                <a:latin typeface="+mn-lt"/>
                <a:sym typeface="+mn-ea"/>
              </a:rPr>
              <a:t>堆放时应按吊装顺序、规格、品种、所用幢号分区配套堆放，不同构件堆放之间宜设宽度为0.8～1.2m的通道，并有良好的排水措施</a:t>
            </a:r>
            <a:r>
              <a:rPr lang="zh-CN" sz="2400" b="1" i="0" dirty="0">
                <a:latin typeface="+mn-lt"/>
                <a:sym typeface="+mn-ea"/>
              </a:rPr>
              <a:t>。</a:t>
            </a:r>
            <a:endParaRPr lang="zh-CN" sz="2400" b="1" i="0" dirty="0">
              <a:latin typeface="+mn-lt"/>
            </a:endParaRPr>
          </a:p>
          <a:p>
            <a:pPr marL="0" indent="0" algn="l">
              <a:lnSpc>
                <a:spcPct val="110000"/>
              </a:lnSpc>
              <a:spcBef>
                <a:spcPts val="0"/>
              </a:spcBef>
              <a:spcAft>
                <a:spcPts val="0"/>
              </a:spcAft>
              <a:buSzPct val="100000"/>
            </a:pPr>
            <a:r>
              <a:rPr sz="2400" b="1" i="0" dirty="0">
                <a:latin typeface="+mn-lt"/>
                <a:sym typeface="+mn-ea"/>
              </a:rPr>
              <a:t>      临时存放区域应与其他工种作业区之间设置隔离带或做成封闭式存放区域，避免墙板吊装转运过程中影响其他工种正常工作防止发生安全事故</a:t>
            </a:r>
            <a:r>
              <a:rPr lang="zh-CN" sz="2400" b="1" i="0" dirty="0">
                <a:latin typeface="+mn-lt"/>
                <a:sym typeface="+mn-ea"/>
              </a:rPr>
              <a:t>， 场地硬化厚度宜≥</a:t>
            </a:r>
            <a:r>
              <a:rPr lang="en-US" altLang="zh-CN" sz="2400" b="1" i="0" dirty="0">
                <a:latin typeface="+mn-lt"/>
                <a:sym typeface="+mn-ea"/>
              </a:rPr>
              <a:t>20cm</a:t>
            </a:r>
            <a:r>
              <a:rPr sz="2400" b="1" i="0" dirty="0">
                <a:latin typeface="+mn-lt"/>
                <a:sym typeface="+mn-ea"/>
              </a:rPr>
              <a:t>。</a:t>
            </a:r>
            <a:endParaRPr sz="2400" b="1" i="0" dirty="0">
              <a:latin typeface="+mn-lt"/>
            </a:endParaRPr>
          </a:p>
          <a:p>
            <a:pPr marL="0" indent="0" algn="l">
              <a:lnSpc>
                <a:spcPct val="100000"/>
              </a:lnSpc>
              <a:spcBef>
                <a:spcPts val="0"/>
              </a:spcBef>
              <a:spcAft>
                <a:spcPts val="0"/>
              </a:spcAft>
              <a:buSzPct val="100000"/>
            </a:pPr>
            <a:endParaRPr lang="zh-CN" altLang="en-US" sz="1350">
              <a:latin typeface="+mn-lt"/>
            </a:endParaRPr>
          </a:p>
          <a:p>
            <a:pPr marL="0" indent="0" algn="l">
              <a:lnSpc>
                <a:spcPct val="100000"/>
              </a:lnSpc>
              <a:spcBef>
                <a:spcPts val="0"/>
              </a:spcBef>
              <a:spcAft>
                <a:spcPts val="0"/>
              </a:spcAft>
              <a:buSzPct val="100000"/>
            </a:pPr>
            <a:endParaRPr lang="zh-CN" altLang="en-US" sz="1350">
              <a:latin typeface="+mn-lt"/>
            </a:endParaRPr>
          </a:p>
        </p:txBody>
      </p:sp>
      <p:pic>
        <p:nvPicPr>
          <p:cNvPr id="11" name="图片 10" descr="微信截图_20200304145417"/>
          <p:cNvPicPr>
            <a:picLocks noChangeAspect="1"/>
          </p:cNvPicPr>
          <p:nvPr/>
        </p:nvPicPr>
        <p:blipFill>
          <a:blip r:embed="rId8"/>
          <a:stretch>
            <a:fillRect/>
          </a:stretch>
        </p:blipFill>
        <p:spPr>
          <a:xfrm>
            <a:off x="4582160" y="1511300"/>
            <a:ext cx="3323590" cy="1909445"/>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6">
            <a:alphaModFix amt="44000"/>
          </a:blip>
          <a:tile tx="0" ty="0" sx="100000" sy="100000" flip="none" algn="tl"/>
        </a:blipFill>
        <a:effectLst/>
      </p:bgPr>
    </p:bg>
    <p:spTree>
      <p:nvGrpSpPr>
        <p:cNvPr id="1" name=""/>
        <p:cNvGrpSpPr/>
        <p:nvPr/>
      </p:nvGrpSpPr>
      <p:grpSpPr>
        <a:xfrm>
          <a:off x="0" y="0"/>
          <a:ext cx="0" cy="0"/>
          <a:chOff x="0" y="0"/>
          <a:chExt cx="0" cy="0"/>
        </a:xfrm>
      </p:grpSpPr>
      <p:pic>
        <p:nvPicPr>
          <p:cNvPr id="6" name="图片 5" descr="2.png"/>
          <p:cNvPicPr>
            <a:picLocks noChangeAspect="1"/>
          </p:cNvPicPr>
          <p:nvPr/>
        </p:nvPicPr>
        <p:blipFill>
          <a:blip r:embed="rId7" cstate="print">
            <a:duotone>
              <a:schemeClr val="bg2">
                <a:shade val="45000"/>
                <a:satMod val="135000"/>
              </a:schemeClr>
              <a:prstClr val="white"/>
            </a:duotone>
          </a:blip>
          <a:stretch>
            <a:fillRect/>
          </a:stretch>
        </p:blipFill>
        <p:spPr>
          <a:xfrm>
            <a:off x="5386766" y="800845"/>
            <a:ext cx="3659577" cy="4235090"/>
          </a:xfrm>
          <a:prstGeom prst="rect">
            <a:avLst/>
          </a:prstGeom>
        </p:spPr>
      </p:pic>
      <p:sp>
        <p:nvSpPr>
          <p:cNvPr id="2" name="文本框 1"/>
          <p:cNvSpPr txBox="1"/>
          <p:nvPr/>
        </p:nvSpPr>
        <p:spPr>
          <a:xfrm>
            <a:off x="1673225" y="704850"/>
            <a:ext cx="2240280" cy="368300"/>
          </a:xfrm>
          <a:prstGeom prst="rect">
            <a:avLst/>
          </a:prstGeom>
          <a:noFill/>
        </p:spPr>
        <p:txBody>
          <a:bodyPr wrap="none" rtlCol="0" anchor="t">
            <a:spAutoFit/>
          </a:bodyPr>
          <a:lstStyle/>
          <a:p>
            <a:r>
              <a:rPr lang="zh-CN" altLang="en-US" b="1" i="0" dirty="0">
                <a:solidFill>
                  <a:schemeClr val="bg2"/>
                </a:solidFill>
                <a:latin typeface="微软雅黑" panose="020B0503020204020204" pitchFamily="34" charset="-122"/>
                <a:ea typeface="微软雅黑" panose="020B0503020204020204" pitchFamily="34" charset="-122"/>
                <a:cs typeface="Times New Roman" panose="02020603050405020304" pitchFamily="18" charset="0"/>
                <a:sym typeface="+mn-ea"/>
              </a:rPr>
              <a:t>预制叠合板施工准备</a:t>
            </a:r>
            <a:endParaRPr lang="zh-CN" altLang="en-US"/>
          </a:p>
        </p:txBody>
      </p:sp>
      <p:sp>
        <p:nvSpPr>
          <p:cNvPr id="7" name="矩形 6"/>
          <p:cNvSpPr/>
          <p:nvPr>
            <p:custDataLst>
              <p:tags r:id="rId1"/>
            </p:custDataLst>
          </p:nvPr>
        </p:nvSpPr>
        <p:spPr>
          <a:xfrm>
            <a:off x="1372870" y="3509010"/>
            <a:ext cx="6508750" cy="1765935"/>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350">
                <a:latin typeface="Arial" panose="020B0604020202020204" pitchFamily="34" charset="0"/>
                <a:ea typeface="微软雅黑" panose="020B0503020204020204" pitchFamily="34" charset="-122"/>
                <a:sym typeface="Arial" panose="020B0604020202020204" pitchFamily="34" charset="0"/>
              </a:rPr>
              <a:t>施工</a:t>
            </a:r>
          </a:p>
        </p:txBody>
      </p:sp>
      <p:sp>
        <p:nvSpPr>
          <p:cNvPr id="4" name="矩形 3"/>
          <p:cNvSpPr/>
          <p:nvPr>
            <p:custDataLst>
              <p:tags r:id="rId2"/>
            </p:custDataLst>
          </p:nvPr>
        </p:nvSpPr>
        <p:spPr>
          <a:xfrm>
            <a:off x="1372870" y="1402080"/>
            <a:ext cx="3203575" cy="1909445"/>
          </a:xfrm>
          <a:prstGeom prst="rect">
            <a:avLst/>
          </a:pr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sp>
        <p:nvSpPr>
          <p:cNvPr id="5" name="文本框 4"/>
          <p:cNvSpPr txBox="1"/>
          <p:nvPr>
            <p:custDataLst>
              <p:tags r:id="rId3"/>
            </p:custDataLst>
          </p:nvPr>
        </p:nvSpPr>
        <p:spPr>
          <a:xfrm>
            <a:off x="1681480" y="1805305"/>
            <a:ext cx="2639695" cy="900430"/>
          </a:xfrm>
          <a:prstGeom prst="rect">
            <a:avLst/>
          </a:prstGeom>
          <a:solidFill>
            <a:schemeClr val="tx1">
              <a:lumMod val="75000"/>
              <a:lumOff val="25000"/>
            </a:schemeClr>
          </a:solidFill>
        </p:spPr>
        <p:txBody>
          <a:bodyPr wrap="square" rtlCol="0">
            <a:normAutofit/>
          </a:bodyPr>
          <a:lstStyle>
            <a:defPPr>
              <a:defRPr lang="zh-CN"/>
            </a:defPPr>
            <a:lvl1pPr algn="ctr">
              <a:defRPr sz="3600" b="1">
                <a:solidFill>
                  <a:schemeClr val="bg1"/>
                </a:solidFill>
                <a:latin typeface="+mj-ea"/>
                <a:ea typeface="+mj-ea"/>
              </a:defRPr>
            </a:lvl1pPr>
          </a:lstStyle>
          <a:p>
            <a:pPr marL="0" indent="0" algn="ctr">
              <a:lnSpc>
                <a:spcPct val="100000"/>
              </a:lnSpc>
              <a:spcBef>
                <a:spcPts val="0"/>
              </a:spcBef>
              <a:spcAft>
                <a:spcPts val="0"/>
              </a:spcAft>
              <a:buSzPct val="100000"/>
            </a:pPr>
            <a:r>
              <a:rPr lang="zh-CN" altLang="en-US" sz="2700">
                <a:latin typeface="+mj-lt"/>
                <a:cs typeface="+mj-cs"/>
                <a:sym typeface="+mn-ea"/>
              </a:rPr>
              <a:t>现场准备（</a:t>
            </a:r>
            <a:r>
              <a:rPr lang="en-US" altLang="zh-CN" sz="2700">
                <a:latin typeface="+mj-lt"/>
                <a:cs typeface="+mj-cs"/>
                <a:sym typeface="+mn-ea"/>
              </a:rPr>
              <a:t>2</a:t>
            </a:r>
            <a:r>
              <a:rPr lang="zh-CN" altLang="en-US" sz="2700">
                <a:latin typeface="+mj-lt"/>
                <a:cs typeface="+mj-cs"/>
                <a:sym typeface="+mn-ea"/>
              </a:rPr>
              <a:t>）</a:t>
            </a:r>
          </a:p>
        </p:txBody>
      </p:sp>
      <p:sp>
        <p:nvSpPr>
          <p:cNvPr id="9" name="文本框 8"/>
          <p:cNvSpPr txBox="1"/>
          <p:nvPr>
            <p:custDataLst>
              <p:tags r:id="rId4"/>
            </p:custDataLst>
          </p:nvPr>
        </p:nvSpPr>
        <p:spPr>
          <a:xfrm>
            <a:off x="1600835" y="3927475"/>
            <a:ext cx="6097270" cy="1108075"/>
          </a:xfrm>
          <a:prstGeom prst="rect">
            <a:avLst/>
          </a:prstGeom>
          <a:solidFill>
            <a:schemeClr val="accent1"/>
          </a:solidFill>
          <a:effectLst/>
        </p:spPr>
        <p:txBody>
          <a:bodyPr wrap="square" rtlCol="0">
            <a:normAutofit fontScale="90000"/>
          </a:bodyPr>
          <a:lstStyle>
            <a:defPPr>
              <a:defRPr lang="zh-CN"/>
            </a:defPPr>
            <a:lvl1pPr>
              <a:defRPr>
                <a:solidFill>
                  <a:schemeClr val="bg1"/>
                </a:solidFill>
                <a:latin typeface="+mn-ea"/>
              </a:defRPr>
            </a:lvl1pPr>
          </a:lstStyle>
          <a:p>
            <a:pPr marL="0" indent="0" algn="l">
              <a:lnSpc>
                <a:spcPct val="100000"/>
              </a:lnSpc>
              <a:spcBef>
                <a:spcPts val="0"/>
              </a:spcBef>
              <a:spcAft>
                <a:spcPts val="0"/>
              </a:spcAft>
              <a:buSzPct val="100000"/>
            </a:pPr>
            <a:r>
              <a:rPr lang="en-US" altLang="zh-CN" sz="1350">
                <a:latin typeface="+mn-lt"/>
              </a:rPr>
              <a:t>1</a:t>
            </a:r>
            <a:r>
              <a:rPr lang="en-US" altLang="zh-CN" sz="1350" i="0">
                <a:latin typeface="+mn-lt"/>
              </a:rPr>
              <a:t>.</a:t>
            </a:r>
            <a:r>
              <a:rPr lang="zh-CN" altLang="en-US" sz="1350" i="0">
                <a:latin typeface="+mn-lt"/>
              </a:rPr>
              <a:t>预制墙体安装完成后，由测量员根据预制叠合板放出独立支撑定位线，并安装独立支撑，同时根据叠合板分布图及轴网，利用经纬仪在预制墙体上放出板缝位置定位线。</a:t>
            </a:r>
          </a:p>
          <a:p>
            <a:pPr marL="0" indent="0" algn="l">
              <a:lnSpc>
                <a:spcPct val="100000"/>
              </a:lnSpc>
              <a:spcBef>
                <a:spcPts val="0"/>
              </a:spcBef>
              <a:spcAft>
                <a:spcPts val="0"/>
              </a:spcAft>
              <a:buSzPct val="100000"/>
            </a:pPr>
            <a:r>
              <a:rPr lang="en-US" altLang="zh-CN" sz="1350" i="0">
                <a:latin typeface="+mn-lt"/>
              </a:rPr>
              <a:t>2.</a:t>
            </a:r>
            <a:r>
              <a:rPr lang="zh-CN" altLang="en-US" sz="1350" i="0">
                <a:latin typeface="+mn-lt"/>
              </a:rPr>
              <a:t>板底支撑间距不应大于</a:t>
            </a:r>
            <a:r>
              <a:rPr lang="en-US" altLang="zh-CN" sz="1350" i="0">
                <a:latin typeface="+mn-lt"/>
              </a:rPr>
              <a:t>2m,</a:t>
            </a:r>
            <a:r>
              <a:rPr lang="zh-CN" altLang="en-US" sz="1350" i="0">
                <a:latin typeface="+mn-lt"/>
              </a:rPr>
              <a:t>标高偏差不应大于</a:t>
            </a:r>
            <a:r>
              <a:rPr lang="en-US" altLang="zh-CN" sz="1350" i="0">
                <a:latin typeface="+mn-lt"/>
              </a:rPr>
              <a:t>3mm,</a:t>
            </a:r>
            <a:r>
              <a:rPr lang="zh-CN" altLang="en-US" sz="1350" i="0">
                <a:latin typeface="+mn-lt"/>
              </a:rPr>
              <a:t>悬挑板外端比内端支撑宜调高</a:t>
            </a:r>
            <a:r>
              <a:rPr lang="en-US" altLang="zh-CN" sz="1350" i="0">
                <a:latin typeface="+mn-lt"/>
              </a:rPr>
              <a:t>2mm.</a:t>
            </a:r>
          </a:p>
          <a:p>
            <a:pPr marL="0" indent="0" algn="l">
              <a:lnSpc>
                <a:spcPct val="100000"/>
              </a:lnSpc>
              <a:spcBef>
                <a:spcPts val="0"/>
              </a:spcBef>
              <a:spcAft>
                <a:spcPts val="0"/>
              </a:spcAft>
              <a:buSzPct val="100000"/>
            </a:pPr>
            <a:r>
              <a:rPr lang="en-US" altLang="zh-CN" sz="1350" i="0">
                <a:latin typeface="+mn-lt"/>
              </a:rPr>
              <a:t>3.</a:t>
            </a:r>
            <a:r>
              <a:rPr lang="zh-CN" altLang="en-US" sz="1350" i="0">
                <a:latin typeface="+mn-lt"/>
              </a:rPr>
              <a:t>叠合板安装前，应复核叠合板构件端部和侧边的控制线以及支撑搭设情况是否满足要求。</a:t>
            </a:r>
          </a:p>
          <a:p>
            <a:pPr marL="0" indent="0" algn="l">
              <a:lnSpc>
                <a:spcPct val="100000"/>
              </a:lnSpc>
              <a:spcBef>
                <a:spcPts val="0"/>
              </a:spcBef>
              <a:spcAft>
                <a:spcPts val="0"/>
              </a:spcAft>
              <a:buSzPct val="100000"/>
            </a:pPr>
            <a:endParaRPr lang="zh-CN" altLang="en-US" sz="1350" i="0">
              <a:latin typeface="+mn-lt"/>
            </a:endParaRPr>
          </a:p>
        </p:txBody>
      </p:sp>
      <p:sp>
        <p:nvSpPr>
          <p:cNvPr id="3" name="文本框 2"/>
          <p:cNvSpPr txBox="1"/>
          <p:nvPr/>
        </p:nvSpPr>
        <p:spPr>
          <a:xfrm>
            <a:off x="1600835" y="3617595"/>
            <a:ext cx="1818640" cy="337185"/>
          </a:xfrm>
          <a:prstGeom prst="rect">
            <a:avLst/>
          </a:prstGeom>
          <a:noFill/>
        </p:spPr>
        <p:txBody>
          <a:bodyPr wrap="square" rtlCol="0">
            <a:spAutoFit/>
          </a:bodyPr>
          <a:lstStyle/>
          <a:p>
            <a:r>
              <a:rPr lang="zh-CN" altLang="en-US" sz="1600" i="0">
                <a:solidFill>
                  <a:schemeClr val="bg1"/>
                </a:solidFill>
              </a:rPr>
              <a:t>施工作业模架</a:t>
            </a:r>
            <a:r>
              <a:rPr lang="en-US" altLang="zh-CN" sz="1600" i="0">
                <a:solidFill>
                  <a:schemeClr val="bg1"/>
                </a:solidFill>
              </a:rPr>
              <a:t>:</a:t>
            </a:r>
          </a:p>
        </p:txBody>
      </p:sp>
      <p:sp>
        <p:nvSpPr>
          <p:cNvPr id="11" name="文本框 10"/>
          <p:cNvSpPr txBox="1"/>
          <p:nvPr/>
        </p:nvSpPr>
        <p:spPr>
          <a:xfrm>
            <a:off x="1723390" y="2658110"/>
            <a:ext cx="2704465" cy="368300"/>
          </a:xfrm>
          <a:prstGeom prst="rect">
            <a:avLst/>
          </a:prstGeom>
          <a:noFill/>
        </p:spPr>
        <p:txBody>
          <a:bodyPr wrap="square" rtlCol="0">
            <a:spAutoFit/>
          </a:bodyPr>
          <a:lstStyle/>
          <a:p>
            <a:r>
              <a:rPr lang="zh-CN" altLang="en-US" i="0">
                <a:solidFill>
                  <a:schemeClr val="bg1"/>
                </a:solidFill>
                <a:sym typeface="+mn-ea"/>
              </a:rPr>
              <a:t>施工作业面模架</a:t>
            </a:r>
            <a:r>
              <a:rPr lang="zh-CN" altLang="zh-CN" i="0">
                <a:solidFill>
                  <a:schemeClr val="bg1"/>
                </a:solidFill>
              </a:rPr>
              <a:t>准备</a:t>
            </a:r>
          </a:p>
        </p:txBody>
      </p:sp>
      <p:pic>
        <p:nvPicPr>
          <p:cNvPr id="12" name="图片 11" descr="图片3"/>
          <p:cNvPicPr>
            <a:picLocks noChangeAspect="1"/>
          </p:cNvPicPr>
          <p:nvPr/>
        </p:nvPicPr>
        <p:blipFill>
          <a:blip r:embed="rId8"/>
          <a:stretch>
            <a:fillRect/>
          </a:stretch>
        </p:blipFill>
        <p:spPr>
          <a:xfrm>
            <a:off x="4628515" y="1407795"/>
            <a:ext cx="3409950" cy="1904365"/>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5">
            <a:alphaModFix amt="44000"/>
          </a:blip>
          <a:tile tx="0" ty="0" sx="100000" sy="100000" flip="none" algn="tl"/>
        </a:blipFill>
        <a:effectLst/>
      </p:bgPr>
    </p:bg>
    <p:spTree>
      <p:nvGrpSpPr>
        <p:cNvPr id="1" name=""/>
        <p:cNvGrpSpPr/>
        <p:nvPr/>
      </p:nvGrpSpPr>
      <p:grpSpPr>
        <a:xfrm>
          <a:off x="0" y="0"/>
          <a:ext cx="0" cy="0"/>
          <a:chOff x="0" y="0"/>
          <a:chExt cx="0" cy="0"/>
        </a:xfrm>
      </p:grpSpPr>
      <p:pic>
        <p:nvPicPr>
          <p:cNvPr id="6" name="图片 5" descr="2.png"/>
          <p:cNvPicPr>
            <a:picLocks noChangeAspect="1"/>
          </p:cNvPicPr>
          <p:nvPr/>
        </p:nvPicPr>
        <p:blipFill>
          <a:blip r:embed="rId6" cstate="print">
            <a:duotone>
              <a:schemeClr val="bg2">
                <a:shade val="45000"/>
                <a:satMod val="135000"/>
              </a:schemeClr>
              <a:prstClr val="white"/>
            </a:duotone>
          </a:blip>
          <a:stretch>
            <a:fillRect/>
          </a:stretch>
        </p:blipFill>
        <p:spPr>
          <a:xfrm>
            <a:off x="5386766" y="800845"/>
            <a:ext cx="3659577" cy="4235090"/>
          </a:xfrm>
          <a:prstGeom prst="rect">
            <a:avLst/>
          </a:prstGeom>
        </p:spPr>
      </p:pic>
      <p:sp>
        <p:nvSpPr>
          <p:cNvPr id="2" name="文本框 1"/>
          <p:cNvSpPr txBox="1"/>
          <p:nvPr/>
        </p:nvSpPr>
        <p:spPr>
          <a:xfrm>
            <a:off x="1673225" y="704850"/>
            <a:ext cx="2240280" cy="368300"/>
          </a:xfrm>
          <a:prstGeom prst="rect">
            <a:avLst/>
          </a:prstGeom>
          <a:noFill/>
        </p:spPr>
        <p:txBody>
          <a:bodyPr wrap="none" rtlCol="0" anchor="t">
            <a:spAutoFit/>
          </a:bodyPr>
          <a:lstStyle/>
          <a:p>
            <a:r>
              <a:rPr lang="zh-CN" altLang="en-US" b="1" i="0" dirty="0">
                <a:solidFill>
                  <a:schemeClr val="bg2"/>
                </a:solidFill>
                <a:latin typeface="微软雅黑" panose="020B0503020204020204" pitchFamily="34" charset="-122"/>
                <a:ea typeface="微软雅黑" panose="020B0503020204020204" pitchFamily="34" charset="-122"/>
                <a:cs typeface="Times New Roman" panose="02020603050405020304" pitchFamily="18" charset="0"/>
                <a:sym typeface="+mn-ea"/>
              </a:rPr>
              <a:t>预制叠合板施工准备</a:t>
            </a:r>
            <a:endParaRPr lang="zh-CN" altLang="en-US"/>
          </a:p>
        </p:txBody>
      </p:sp>
      <p:sp>
        <p:nvSpPr>
          <p:cNvPr id="7" name="矩形 6"/>
          <p:cNvSpPr/>
          <p:nvPr>
            <p:custDataLst>
              <p:tags r:id="rId1"/>
            </p:custDataLst>
          </p:nvPr>
        </p:nvSpPr>
        <p:spPr>
          <a:xfrm>
            <a:off x="1317625" y="3384550"/>
            <a:ext cx="6508750" cy="1765935"/>
          </a:xfrm>
          <a:prstGeom prst="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sp>
        <p:nvSpPr>
          <p:cNvPr id="4" name="矩形 3"/>
          <p:cNvSpPr/>
          <p:nvPr>
            <p:custDataLst>
              <p:tags r:id="rId2"/>
            </p:custDataLst>
          </p:nvPr>
        </p:nvSpPr>
        <p:spPr>
          <a:xfrm>
            <a:off x="1372870" y="1402080"/>
            <a:ext cx="3203575" cy="1909445"/>
          </a:xfrm>
          <a:prstGeom prst="rect">
            <a:avLst/>
          </a:prstGeom>
          <a:solidFill>
            <a:schemeClr val="tx1">
              <a:lumMod val="75000"/>
              <a:lumOff val="2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sp>
        <p:nvSpPr>
          <p:cNvPr id="5" name="文本框 4"/>
          <p:cNvSpPr txBox="1"/>
          <p:nvPr>
            <p:custDataLst>
              <p:tags r:id="rId3"/>
            </p:custDataLst>
          </p:nvPr>
        </p:nvSpPr>
        <p:spPr>
          <a:xfrm>
            <a:off x="1681480" y="1805305"/>
            <a:ext cx="2639695" cy="900430"/>
          </a:xfrm>
          <a:prstGeom prst="rect">
            <a:avLst/>
          </a:prstGeom>
          <a:solidFill>
            <a:schemeClr val="tx1">
              <a:lumMod val="75000"/>
              <a:lumOff val="25000"/>
            </a:schemeClr>
          </a:solidFill>
        </p:spPr>
        <p:txBody>
          <a:bodyPr wrap="square" rtlCol="0">
            <a:normAutofit/>
          </a:bodyPr>
          <a:lstStyle>
            <a:defPPr>
              <a:defRPr lang="zh-CN"/>
            </a:defPPr>
            <a:lvl1pPr algn="ctr">
              <a:defRPr sz="3600" b="1">
                <a:solidFill>
                  <a:schemeClr val="bg1"/>
                </a:solidFill>
                <a:latin typeface="+mj-ea"/>
                <a:ea typeface="+mj-ea"/>
              </a:defRPr>
            </a:lvl1pPr>
          </a:lstStyle>
          <a:p>
            <a:pPr marL="0" indent="0" algn="ctr">
              <a:lnSpc>
                <a:spcPct val="100000"/>
              </a:lnSpc>
              <a:spcBef>
                <a:spcPts val="0"/>
              </a:spcBef>
              <a:spcAft>
                <a:spcPts val="0"/>
              </a:spcAft>
              <a:buSzPct val="100000"/>
            </a:pPr>
            <a:r>
              <a:rPr lang="zh-CN" altLang="en-US" sz="2700">
                <a:latin typeface="+mj-lt"/>
                <a:cs typeface="+mj-cs"/>
                <a:sym typeface="+mn-ea"/>
              </a:rPr>
              <a:t>现场准备（</a:t>
            </a:r>
            <a:r>
              <a:rPr lang="en-US" altLang="zh-CN" sz="2700">
                <a:latin typeface="+mj-lt"/>
                <a:cs typeface="+mj-cs"/>
                <a:sym typeface="+mn-ea"/>
              </a:rPr>
              <a:t>3</a:t>
            </a:r>
            <a:r>
              <a:rPr lang="zh-CN" altLang="en-US" sz="2700">
                <a:latin typeface="+mj-lt"/>
                <a:cs typeface="+mj-cs"/>
                <a:sym typeface="+mn-ea"/>
              </a:rPr>
              <a:t>）</a:t>
            </a:r>
          </a:p>
        </p:txBody>
      </p:sp>
      <p:sp>
        <p:nvSpPr>
          <p:cNvPr id="3" name="文本框 2"/>
          <p:cNvSpPr txBox="1"/>
          <p:nvPr/>
        </p:nvSpPr>
        <p:spPr>
          <a:xfrm>
            <a:off x="1673225" y="3384550"/>
            <a:ext cx="1818640" cy="337185"/>
          </a:xfrm>
          <a:prstGeom prst="rect">
            <a:avLst/>
          </a:prstGeom>
          <a:noFill/>
        </p:spPr>
        <p:txBody>
          <a:bodyPr wrap="square" rtlCol="0">
            <a:spAutoFit/>
          </a:bodyPr>
          <a:lstStyle/>
          <a:p>
            <a:r>
              <a:rPr lang="zh-CN" altLang="en-US" sz="1600" i="0">
                <a:solidFill>
                  <a:schemeClr val="bg1"/>
                </a:solidFill>
              </a:rPr>
              <a:t>施工作业模架</a:t>
            </a:r>
            <a:r>
              <a:rPr lang="en-US" altLang="zh-CN" sz="1600" i="0">
                <a:solidFill>
                  <a:schemeClr val="bg1"/>
                </a:solidFill>
              </a:rPr>
              <a:t>:</a:t>
            </a:r>
          </a:p>
        </p:txBody>
      </p:sp>
      <p:sp>
        <p:nvSpPr>
          <p:cNvPr id="11" name="文本框 10"/>
          <p:cNvSpPr txBox="1"/>
          <p:nvPr/>
        </p:nvSpPr>
        <p:spPr>
          <a:xfrm>
            <a:off x="1723390" y="2658110"/>
            <a:ext cx="2704465" cy="368300"/>
          </a:xfrm>
          <a:prstGeom prst="rect">
            <a:avLst/>
          </a:prstGeom>
          <a:noFill/>
        </p:spPr>
        <p:txBody>
          <a:bodyPr wrap="square" rtlCol="0">
            <a:spAutoFit/>
          </a:bodyPr>
          <a:lstStyle/>
          <a:p>
            <a:r>
              <a:rPr lang="zh-CN" altLang="en-US" i="0">
                <a:solidFill>
                  <a:schemeClr val="bg1"/>
                </a:solidFill>
                <a:sym typeface="+mn-ea"/>
              </a:rPr>
              <a:t>施工作业面模架</a:t>
            </a:r>
            <a:r>
              <a:rPr lang="zh-CN" altLang="zh-CN" i="0">
                <a:solidFill>
                  <a:schemeClr val="bg1"/>
                </a:solidFill>
              </a:rPr>
              <a:t>准备</a:t>
            </a:r>
          </a:p>
        </p:txBody>
      </p:sp>
      <p:pic>
        <p:nvPicPr>
          <p:cNvPr id="12" name="图片 11" descr="图片3"/>
          <p:cNvPicPr>
            <a:picLocks noChangeAspect="1"/>
          </p:cNvPicPr>
          <p:nvPr/>
        </p:nvPicPr>
        <p:blipFill>
          <a:blip r:embed="rId7"/>
          <a:stretch>
            <a:fillRect/>
          </a:stretch>
        </p:blipFill>
        <p:spPr>
          <a:xfrm>
            <a:off x="4628515" y="1407795"/>
            <a:ext cx="3409950" cy="1904365"/>
          </a:xfrm>
          <a:prstGeom prst="rect">
            <a:avLst/>
          </a:prstGeom>
        </p:spPr>
      </p:pic>
      <p:sp>
        <p:nvSpPr>
          <p:cNvPr id="8" name="文本框 7"/>
          <p:cNvSpPr txBox="1"/>
          <p:nvPr/>
        </p:nvSpPr>
        <p:spPr>
          <a:xfrm>
            <a:off x="1673225" y="3721735"/>
            <a:ext cx="6014720" cy="1476375"/>
          </a:xfrm>
          <a:prstGeom prst="rect">
            <a:avLst/>
          </a:prstGeom>
          <a:noFill/>
        </p:spPr>
        <p:txBody>
          <a:bodyPr wrap="square" rtlCol="0">
            <a:spAutoFit/>
          </a:bodyPr>
          <a:lstStyle/>
          <a:p>
            <a:r>
              <a:rPr lang="en-US" altLang="zh-CN" i="0">
                <a:solidFill>
                  <a:schemeClr val="bg1"/>
                </a:solidFill>
              </a:rPr>
              <a:t>4.</a:t>
            </a:r>
            <a:r>
              <a:rPr lang="zh-CN" altLang="en-US" i="0">
                <a:solidFill>
                  <a:schemeClr val="bg1"/>
                </a:solidFill>
              </a:rPr>
              <a:t>特殊部位处理：</a:t>
            </a:r>
          </a:p>
          <a:p>
            <a:r>
              <a:rPr lang="zh-CN" altLang="en-US" i="0">
                <a:solidFill>
                  <a:schemeClr val="bg1"/>
                </a:solidFill>
              </a:rPr>
              <a:t>    空调板阳台板：须与房间内的架体用脚手架连成整体。或与相邻墙体构件连接加固，并距地</a:t>
            </a:r>
            <a:r>
              <a:rPr lang="en-US" altLang="zh-CN" i="0">
                <a:solidFill>
                  <a:schemeClr val="bg1"/>
                </a:solidFill>
              </a:rPr>
              <a:t>1.8m</a:t>
            </a:r>
            <a:r>
              <a:rPr lang="zh-CN" altLang="en-US" i="0">
                <a:solidFill>
                  <a:schemeClr val="bg1"/>
                </a:solidFill>
              </a:rPr>
              <a:t>搭设一道水平杆。</a:t>
            </a:r>
          </a:p>
          <a:p>
            <a:r>
              <a:rPr lang="zh-CN" altLang="en-US" i="0">
                <a:solidFill>
                  <a:schemeClr val="bg1"/>
                </a:solidFill>
              </a:rPr>
              <a:t>     建议阳台板及空调板浇筑完成</a:t>
            </a:r>
            <a:r>
              <a:rPr lang="en-US" altLang="zh-CN" i="0">
                <a:solidFill>
                  <a:schemeClr val="bg1"/>
                </a:solidFill>
              </a:rPr>
              <a:t>2</a:t>
            </a:r>
            <a:r>
              <a:rPr lang="zh-CN" altLang="en-US" i="0">
                <a:solidFill>
                  <a:schemeClr val="bg1"/>
                </a:solidFill>
              </a:rPr>
              <a:t>层以后再周转拆除</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6">
            <a:alphaModFix amt="68000"/>
          </a:blip>
          <a:tile tx="0" ty="0" sx="100000" sy="100000" flip="none" algn="tl"/>
        </a:blipFill>
        <a:effectLst/>
      </p:bgPr>
    </p:bg>
    <p:spTree>
      <p:nvGrpSpPr>
        <p:cNvPr id="1" name=""/>
        <p:cNvGrpSpPr/>
        <p:nvPr/>
      </p:nvGrpSpPr>
      <p:grpSpPr>
        <a:xfrm>
          <a:off x="0" y="0"/>
          <a:ext cx="0" cy="0"/>
          <a:chOff x="0" y="0"/>
          <a:chExt cx="0" cy="0"/>
        </a:xfrm>
      </p:grpSpPr>
      <p:sp>
        <p:nvSpPr>
          <p:cNvPr id="2" name="文本框 1"/>
          <p:cNvSpPr txBox="1"/>
          <p:nvPr/>
        </p:nvSpPr>
        <p:spPr>
          <a:xfrm>
            <a:off x="1695450" y="727710"/>
            <a:ext cx="2240280" cy="368300"/>
          </a:xfrm>
          <a:prstGeom prst="rect">
            <a:avLst/>
          </a:prstGeom>
          <a:noFill/>
        </p:spPr>
        <p:txBody>
          <a:bodyPr wrap="none" rtlCol="0" anchor="t">
            <a:spAutoFit/>
          </a:bodyPr>
          <a:lstStyle/>
          <a:p>
            <a:r>
              <a:rPr lang="zh-CN" altLang="en-US" b="1" i="0" dirty="0">
                <a:solidFill>
                  <a:schemeClr val="bg2"/>
                </a:solidFill>
                <a:latin typeface="微软雅黑" panose="020B0503020204020204" pitchFamily="34" charset="-122"/>
                <a:ea typeface="微软雅黑" panose="020B0503020204020204" pitchFamily="34" charset="-122"/>
                <a:cs typeface="Times New Roman" panose="02020603050405020304" pitchFamily="18" charset="0"/>
                <a:sym typeface="+mn-ea"/>
              </a:rPr>
              <a:t>预制叠合板施工准备</a:t>
            </a:r>
            <a:endParaRPr lang="zh-CN" altLang="en-US"/>
          </a:p>
        </p:txBody>
      </p:sp>
      <p:sp>
        <p:nvSpPr>
          <p:cNvPr id="15" name="矩形: 剪去对角 14"/>
          <p:cNvSpPr/>
          <p:nvPr>
            <p:custDataLst>
              <p:tags r:id="rId1"/>
            </p:custDataLst>
          </p:nvPr>
        </p:nvSpPr>
        <p:spPr>
          <a:xfrm>
            <a:off x="292100" y="1579880"/>
            <a:ext cx="8560435" cy="1555115"/>
          </a:xfrm>
          <a:prstGeom prst="snip2DiagRect">
            <a:avLst/>
          </a:prstGeom>
          <a:solidFill>
            <a:schemeClr val="accent1">
              <a:lumMod val="40000"/>
              <a:lumOff val="60000"/>
            </a:schemeClr>
          </a:solidFill>
          <a:ln w="12700" cap="flat" cmpd="sng" algn="ctr">
            <a:solidFill>
              <a:srgbClr val="BFA793">
                <a:lumMod val="75000"/>
              </a:srgbClr>
            </a:solidFill>
            <a:prstDash val="solid"/>
            <a:miter lim="800000"/>
          </a:ln>
          <a:effectLst/>
        </p:spPr>
        <p:style>
          <a:lnRef idx="2">
            <a:srgbClr val="BFA793">
              <a:shade val="50000"/>
            </a:srgbClr>
          </a:lnRef>
          <a:fillRef idx="1">
            <a:srgbClr val="BFA793"/>
          </a:fillRef>
          <a:effectRef idx="0">
            <a:srgbClr val="BFA793"/>
          </a:effectRef>
          <a:fontRef idx="minor">
            <a:sysClr val="window" lastClr="FFFFFF"/>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sp>
        <p:nvSpPr>
          <p:cNvPr id="7" name="矩形 6"/>
          <p:cNvSpPr/>
          <p:nvPr>
            <p:custDataLst>
              <p:tags r:id="rId2"/>
            </p:custDataLst>
          </p:nvPr>
        </p:nvSpPr>
        <p:spPr>
          <a:xfrm>
            <a:off x="512138" y="1243527"/>
            <a:ext cx="8119722" cy="1849943"/>
          </a:xfrm>
          <a:prstGeom prst="rect">
            <a:avLst/>
          </a:prstGeom>
        </p:spPr>
        <p:txBody>
          <a:bodyPr anchor="ctr">
            <a:normAutofit/>
          </a:bodyPr>
          <a:lstStyle>
            <a:defPPr>
              <a:defRPr lang="zh-CN"/>
            </a:defPPr>
            <a:lvl1pPr marL="0" algn="l" defTabSz="914400" rtl="0" eaLnBrk="1" latinLnBrk="0" hangingPunct="1">
              <a:defRPr sz="1800" kern="1200">
                <a:solidFill>
                  <a:sysClr val="windowText" lastClr="000000"/>
                </a:solidFill>
                <a:latin typeface="+mn-lt"/>
                <a:ea typeface="+mn-ea"/>
                <a:cs typeface="+mn-cs"/>
              </a:defRPr>
            </a:lvl1pPr>
            <a:lvl2pPr marL="457200" algn="l" defTabSz="914400" rtl="0" eaLnBrk="1" latinLnBrk="0" hangingPunct="1">
              <a:defRPr sz="1800" kern="1200">
                <a:solidFill>
                  <a:sysClr val="windowText" lastClr="000000"/>
                </a:solidFill>
                <a:latin typeface="+mn-lt"/>
                <a:ea typeface="+mn-ea"/>
                <a:cs typeface="+mn-cs"/>
              </a:defRPr>
            </a:lvl2pPr>
            <a:lvl3pPr marL="914400" algn="l" defTabSz="914400" rtl="0" eaLnBrk="1" latinLnBrk="0" hangingPunct="1">
              <a:defRPr sz="1800" kern="1200">
                <a:solidFill>
                  <a:sysClr val="windowText" lastClr="000000"/>
                </a:solidFill>
                <a:latin typeface="+mn-lt"/>
                <a:ea typeface="+mn-ea"/>
                <a:cs typeface="+mn-cs"/>
              </a:defRPr>
            </a:lvl3pPr>
            <a:lvl4pPr marL="1371600" algn="l" defTabSz="914400" rtl="0" eaLnBrk="1" latinLnBrk="0" hangingPunct="1">
              <a:defRPr sz="1800" kern="1200">
                <a:solidFill>
                  <a:sysClr val="windowText" lastClr="000000"/>
                </a:solidFill>
                <a:latin typeface="+mn-lt"/>
                <a:ea typeface="+mn-ea"/>
                <a:cs typeface="+mn-cs"/>
              </a:defRPr>
            </a:lvl4pPr>
            <a:lvl5pPr marL="1828800" algn="l" defTabSz="914400" rtl="0" eaLnBrk="1" latinLnBrk="0" hangingPunct="1">
              <a:defRPr sz="1800" kern="1200">
                <a:solidFill>
                  <a:sysClr val="windowText" lastClr="000000"/>
                </a:solidFill>
                <a:latin typeface="+mn-lt"/>
                <a:ea typeface="+mn-ea"/>
                <a:cs typeface="+mn-cs"/>
              </a:defRPr>
            </a:lvl5pPr>
            <a:lvl6pPr marL="2286000" algn="l" defTabSz="914400" rtl="0" eaLnBrk="1" latinLnBrk="0" hangingPunct="1">
              <a:defRPr sz="1800" kern="1200">
                <a:solidFill>
                  <a:sysClr val="windowText" lastClr="000000"/>
                </a:solidFill>
                <a:latin typeface="+mn-lt"/>
                <a:ea typeface="+mn-ea"/>
                <a:cs typeface="+mn-cs"/>
              </a:defRPr>
            </a:lvl6pPr>
            <a:lvl7pPr marL="2743200" algn="l" defTabSz="914400" rtl="0" eaLnBrk="1" latinLnBrk="0" hangingPunct="1">
              <a:defRPr sz="1800" kern="1200">
                <a:solidFill>
                  <a:sysClr val="windowText" lastClr="000000"/>
                </a:solidFill>
                <a:latin typeface="+mn-lt"/>
                <a:ea typeface="+mn-ea"/>
                <a:cs typeface="+mn-cs"/>
              </a:defRPr>
            </a:lvl7pPr>
            <a:lvl8pPr marL="3200400" algn="l" defTabSz="914400" rtl="0" eaLnBrk="1" latinLnBrk="0" hangingPunct="1">
              <a:defRPr sz="1800" kern="1200">
                <a:solidFill>
                  <a:sysClr val="windowText" lastClr="000000"/>
                </a:solidFill>
                <a:latin typeface="+mn-lt"/>
                <a:ea typeface="+mn-ea"/>
                <a:cs typeface="+mn-cs"/>
              </a:defRPr>
            </a:lvl8pPr>
            <a:lvl9pPr marL="3657600" algn="l" defTabSz="914400" rtl="0" eaLnBrk="1" latinLnBrk="0" hangingPunct="1">
              <a:defRPr sz="1800" kern="1200">
                <a:solidFill>
                  <a:sysClr val="windowText" lastClr="000000"/>
                </a:solidFill>
                <a:latin typeface="+mn-lt"/>
                <a:ea typeface="+mn-ea"/>
                <a:cs typeface="+mn-cs"/>
              </a:defRPr>
            </a:lvl9pPr>
          </a:lstStyle>
          <a:p>
            <a:pPr marL="0" lvl="0" indent="0" algn="ctr">
              <a:lnSpc>
                <a:spcPct val="120000"/>
              </a:lnSpc>
              <a:spcBef>
                <a:spcPts val="0"/>
              </a:spcBef>
              <a:spcAft>
                <a:spcPts val="1000"/>
              </a:spcAft>
              <a:buSzPct val="100000"/>
              <a:buNone/>
            </a:pPr>
            <a:r>
              <a:rPr lang="zh-CN" altLang="en-US" sz="2800" spc="150">
                <a:solidFill>
                  <a:sysClr val="windowText" lastClr="000000">
                    <a:lumMod val="75000"/>
                    <a:lumOff val="25000"/>
                  </a:sysClr>
                </a:solidFill>
                <a:latin typeface="Arial" panose="020B0604020202020204" pitchFamily="34" charset="0"/>
                <a:ea typeface="微软雅黑" panose="020B0503020204020204" pitchFamily="34" charset="-122"/>
                <a:sym typeface="+mn-ea"/>
              </a:rPr>
              <a:t>安全措施准备</a:t>
            </a:r>
          </a:p>
        </p:txBody>
      </p:sp>
      <p:sp>
        <p:nvSpPr>
          <p:cNvPr id="16" name="矩形: 剪去对角 15"/>
          <p:cNvSpPr/>
          <p:nvPr>
            <p:custDataLst>
              <p:tags r:id="rId3"/>
            </p:custDataLst>
          </p:nvPr>
        </p:nvSpPr>
        <p:spPr>
          <a:xfrm>
            <a:off x="291856" y="3315816"/>
            <a:ext cx="8560289" cy="1932709"/>
          </a:xfrm>
          <a:prstGeom prst="snip2DiagRect">
            <a:avLst/>
          </a:prstGeom>
          <a:solidFill>
            <a:schemeClr val="accent5"/>
          </a:solidFill>
          <a:ln w="12700" cap="flat" cmpd="sng" algn="ctr">
            <a:solidFill>
              <a:srgbClr val="BFA793">
                <a:lumMod val="75000"/>
              </a:srgbClr>
            </a:solidFill>
            <a:prstDash val="solid"/>
            <a:miter lim="800000"/>
          </a:ln>
          <a:effectLst/>
        </p:spPr>
        <p:style>
          <a:lnRef idx="2">
            <a:srgbClr val="BFA793">
              <a:shade val="50000"/>
            </a:srgbClr>
          </a:lnRef>
          <a:fillRef idx="1">
            <a:srgbClr val="BFA793"/>
          </a:fillRef>
          <a:effectRef idx="0">
            <a:srgbClr val="BFA793"/>
          </a:effectRef>
          <a:fontRef idx="minor">
            <a:sysClr val="window" lastClr="FFFFFF"/>
          </a:fontRef>
        </p:style>
        <p:txBody>
          <a:bodyPr rtlCol="0" anchor="ctr"/>
          <a:lstStyle/>
          <a:p>
            <a:pPr algn="ctr"/>
            <a:endParaRPr lang="zh-CN" altLang="en-US" sz="1350">
              <a:latin typeface="Arial" panose="020B0604020202020204" pitchFamily="34" charset="0"/>
              <a:ea typeface="微软雅黑" panose="020B0503020204020204" pitchFamily="34" charset="-122"/>
              <a:sym typeface="Arial" panose="020B0604020202020204" pitchFamily="34" charset="0"/>
            </a:endParaRPr>
          </a:p>
        </p:txBody>
      </p:sp>
      <p:sp>
        <p:nvSpPr>
          <p:cNvPr id="17" name="矩形 16"/>
          <p:cNvSpPr/>
          <p:nvPr>
            <p:custDataLst>
              <p:tags r:id="rId4"/>
            </p:custDataLst>
          </p:nvPr>
        </p:nvSpPr>
        <p:spPr>
          <a:xfrm>
            <a:off x="512138" y="3357199"/>
            <a:ext cx="8119722" cy="1849943"/>
          </a:xfrm>
          <a:prstGeom prst="rect">
            <a:avLst/>
          </a:prstGeom>
        </p:spPr>
        <p:txBody>
          <a:bodyPr anchor="ctr">
            <a:normAutofit/>
          </a:bodyPr>
          <a:lstStyle>
            <a:defPPr>
              <a:defRPr lang="zh-CN"/>
            </a:defPPr>
            <a:lvl1pPr marL="0" algn="l" defTabSz="914400" rtl="0" eaLnBrk="1" latinLnBrk="0" hangingPunct="1">
              <a:defRPr sz="1800" kern="1200">
                <a:solidFill>
                  <a:sysClr val="windowText" lastClr="000000"/>
                </a:solidFill>
                <a:latin typeface="+mn-lt"/>
                <a:ea typeface="+mn-ea"/>
                <a:cs typeface="+mn-cs"/>
              </a:defRPr>
            </a:lvl1pPr>
            <a:lvl2pPr marL="457200" algn="l" defTabSz="914400" rtl="0" eaLnBrk="1" latinLnBrk="0" hangingPunct="1">
              <a:defRPr sz="1800" kern="1200">
                <a:solidFill>
                  <a:sysClr val="windowText" lastClr="000000"/>
                </a:solidFill>
                <a:latin typeface="+mn-lt"/>
                <a:ea typeface="+mn-ea"/>
                <a:cs typeface="+mn-cs"/>
              </a:defRPr>
            </a:lvl2pPr>
            <a:lvl3pPr marL="914400" algn="l" defTabSz="914400" rtl="0" eaLnBrk="1" latinLnBrk="0" hangingPunct="1">
              <a:defRPr sz="1800" kern="1200">
                <a:solidFill>
                  <a:sysClr val="windowText" lastClr="000000"/>
                </a:solidFill>
                <a:latin typeface="+mn-lt"/>
                <a:ea typeface="+mn-ea"/>
                <a:cs typeface="+mn-cs"/>
              </a:defRPr>
            </a:lvl3pPr>
            <a:lvl4pPr marL="1371600" algn="l" defTabSz="914400" rtl="0" eaLnBrk="1" latinLnBrk="0" hangingPunct="1">
              <a:defRPr sz="1800" kern="1200">
                <a:solidFill>
                  <a:sysClr val="windowText" lastClr="000000"/>
                </a:solidFill>
                <a:latin typeface="+mn-lt"/>
                <a:ea typeface="+mn-ea"/>
                <a:cs typeface="+mn-cs"/>
              </a:defRPr>
            </a:lvl4pPr>
            <a:lvl5pPr marL="1828800" algn="l" defTabSz="914400" rtl="0" eaLnBrk="1" latinLnBrk="0" hangingPunct="1">
              <a:defRPr sz="1800" kern="1200">
                <a:solidFill>
                  <a:sysClr val="windowText" lastClr="000000"/>
                </a:solidFill>
                <a:latin typeface="+mn-lt"/>
                <a:ea typeface="+mn-ea"/>
                <a:cs typeface="+mn-cs"/>
              </a:defRPr>
            </a:lvl5pPr>
            <a:lvl6pPr marL="2286000" algn="l" defTabSz="914400" rtl="0" eaLnBrk="1" latinLnBrk="0" hangingPunct="1">
              <a:defRPr sz="1800" kern="1200">
                <a:solidFill>
                  <a:sysClr val="windowText" lastClr="000000"/>
                </a:solidFill>
                <a:latin typeface="+mn-lt"/>
                <a:ea typeface="+mn-ea"/>
                <a:cs typeface="+mn-cs"/>
              </a:defRPr>
            </a:lvl6pPr>
            <a:lvl7pPr marL="2743200" algn="l" defTabSz="914400" rtl="0" eaLnBrk="1" latinLnBrk="0" hangingPunct="1">
              <a:defRPr sz="1800" kern="1200">
                <a:solidFill>
                  <a:sysClr val="windowText" lastClr="000000"/>
                </a:solidFill>
                <a:latin typeface="+mn-lt"/>
                <a:ea typeface="+mn-ea"/>
                <a:cs typeface="+mn-cs"/>
              </a:defRPr>
            </a:lvl7pPr>
            <a:lvl8pPr marL="3200400" algn="l" defTabSz="914400" rtl="0" eaLnBrk="1" latinLnBrk="0" hangingPunct="1">
              <a:defRPr sz="1800" kern="1200">
                <a:solidFill>
                  <a:sysClr val="windowText" lastClr="000000"/>
                </a:solidFill>
                <a:latin typeface="+mn-lt"/>
                <a:ea typeface="+mn-ea"/>
                <a:cs typeface="+mn-cs"/>
              </a:defRPr>
            </a:lvl8pPr>
            <a:lvl9pPr marL="3657600" algn="l" defTabSz="914400" rtl="0" eaLnBrk="1" latinLnBrk="0" hangingPunct="1">
              <a:defRPr sz="1800" kern="1200">
                <a:solidFill>
                  <a:sysClr val="windowText" lastClr="000000"/>
                </a:solidFill>
                <a:latin typeface="+mn-lt"/>
                <a:ea typeface="+mn-ea"/>
                <a:cs typeface="+mn-cs"/>
              </a:defRPr>
            </a:lvl9pPr>
          </a:lstStyle>
          <a:p>
            <a:pPr marL="400050" lvl="0" indent="-400050" algn="l" fontAlgn="ctr">
              <a:lnSpc>
                <a:spcPct val="130000"/>
              </a:lnSpc>
              <a:spcBef>
                <a:spcPts val="1000"/>
              </a:spcBef>
              <a:spcAft>
                <a:spcPts val="0"/>
              </a:spcAft>
              <a:buSzPct val="100000"/>
              <a:buFont typeface="+mj-ea"/>
              <a:buAutoNum type="ea1JpnChsDbPeriod"/>
            </a:pPr>
            <a:r>
              <a:rPr lang="en-US" altLang="zh-CN" sz="1200" b="1" i="0" spc="150">
                <a:solidFill>
                  <a:sysClr val="windowText" lastClr="000000">
                    <a:lumMod val="75000"/>
                    <a:lumOff val="25000"/>
                  </a:sysClr>
                </a:solidFill>
                <a:latin typeface="Arial" panose="020B0604020202020204" pitchFamily="34" charset="0"/>
                <a:ea typeface="微软雅黑" panose="020B0503020204020204" pitchFamily="34" charset="-122"/>
              </a:rPr>
              <a:t>构件堆放场地周围应设围挡或护栏和安全标志，夜间应设警示灯。 2.构件底部必须压放在垫木上。</a:t>
            </a:r>
          </a:p>
          <a:p>
            <a:pPr marL="400050" lvl="0" indent="-400050" algn="l" fontAlgn="ctr">
              <a:lnSpc>
                <a:spcPct val="130000"/>
              </a:lnSpc>
              <a:spcBef>
                <a:spcPts val="1000"/>
              </a:spcBef>
              <a:spcAft>
                <a:spcPts val="0"/>
              </a:spcAft>
              <a:buSzPct val="100000"/>
              <a:buFont typeface="+mj-ea"/>
              <a:buAutoNum type="ea1JpnChsDbPeriod"/>
            </a:pPr>
            <a:r>
              <a:rPr lang="en-US" altLang="zh-CN" sz="1200" b="1" i="0" spc="150">
                <a:solidFill>
                  <a:sysClr val="windowText" lastClr="000000">
                    <a:lumMod val="75000"/>
                    <a:lumOff val="25000"/>
                  </a:sysClr>
                </a:solidFill>
                <a:latin typeface="Arial" panose="020B0604020202020204" pitchFamily="34" charset="0"/>
                <a:ea typeface="微软雅黑" panose="020B0503020204020204" pitchFamily="34" charset="-122"/>
              </a:rPr>
              <a:t>堆放时应根据型号类型分类码放，垛与垛之间的间隙应满足安全作业要求。</a:t>
            </a:r>
          </a:p>
          <a:p>
            <a:pPr marL="400050" lvl="0" indent="-400050" algn="l" fontAlgn="ctr">
              <a:lnSpc>
                <a:spcPct val="130000"/>
              </a:lnSpc>
              <a:spcBef>
                <a:spcPts val="1000"/>
              </a:spcBef>
              <a:spcAft>
                <a:spcPts val="0"/>
              </a:spcAft>
              <a:buSzPct val="100000"/>
              <a:buFont typeface="+mj-ea"/>
              <a:buAutoNum type="ea1JpnChsDbPeriod"/>
            </a:pPr>
            <a:r>
              <a:rPr lang="en-US" altLang="zh-CN" sz="1200" b="1" i="0" spc="150">
                <a:solidFill>
                  <a:sysClr val="windowText" lastClr="000000">
                    <a:lumMod val="75000"/>
                    <a:lumOff val="25000"/>
                  </a:sysClr>
                </a:solidFill>
                <a:latin typeface="Arial" panose="020B0604020202020204" pitchFamily="34" charset="0"/>
                <a:ea typeface="微软雅黑" panose="020B0503020204020204" pitchFamily="34" charset="-122"/>
              </a:rPr>
              <a:t>进行结构主体的安全防护体系的检查和验收。</a:t>
            </a:r>
            <a:r>
              <a:rPr lang="zh-CN" altLang="en-US" sz="1200" b="1" i="0" spc="150">
                <a:solidFill>
                  <a:sysClr val="windowText" lastClr="000000">
                    <a:lumMod val="75000"/>
                    <a:lumOff val="25000"/>
                  </a:sysClr>
                </a:solidFill>
                <a:latin typeface="Arial" panose="020B0604020202020204" pitchFamily="34" charset="0"/>
                <a:ea typeface="微软雅黑" panose="020B0503020204020204" pitchFamily="34" charset="-122"/>
              </a:rPr>
              <a:t>设立结构层吊装施工警戒区。</a:t>
            </a:r>
            <a:endParaRPr lang="en-US" altLang="zh-CN" sz="1200" b="1" i="0" spc="150">
              <a:solidFill>
                <a:sysClr val="windowText" lastClr="000000">
                  <a:lumMod val="75000"/>
                  <a:lumOff val="25000"/>
                </a:sysClr>
              </a:solidFill>
              <a:latin typeface="Arial" panose="020B0604020202020204" pitchFamily="34" charset="0"/>
              <a:ea typeface="微软雅黑" panose="020B0503020204020204" pitchFamily="34" charset="-122"/>
            </a:endParaRPr>
          </a:p>
          <a:p>
            <a:pPr marL="400050" lvl="0" indent="-400050" algn="l" fontAlgn="ctr">
              <a:lnSpc>
                <a:spcPct val="130000"/>
              </a:lnSpc>
              <a:spcBef>
                <a:spcPts val="1000"/>
              </a:spcBef>
              <a:spcAft>
                <a:spcPts val="0"/>
              </a:spcAft>
              <a:buSzPct val="100000"/>
              <a:buFont typeface="+mj-ea"/>
              <a:buAutoNum type="ea1JpnChsDbPeriod"/>
            </a:pPr>
            <a:r>
              <a:rPr lang="en-US" altLang="zh-CN" sz="1200" b="1" i="0" spc="150">
                <a:solidFill>
                  <a:sysClr val="windowText" lastClr="000000">
                    <a:lumMod val="75000"/>
                    <a:lumOff val="25000"/>
                  </a:sysClr>
                </a:solidFill>
                <a:latin typeface="Arial" panose="020B0604020202020204" pitchFamily="34" charset="0"/>
                <a:ea typeface="微软雅黑" panose="020B0503020204020204" pitchFamily="34" charset="-122"/>
              </a:rPr>
              <a:t>装配工人吊装时的安全带的正确佩戴。</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KSO_WM_TEMPLATE_TOPIC_ID" val="2869567"/>
  <p:tag name="KSO_WM_TEMPLATE_OUTLINE_ID" val="15"/>
  <p:tag name="KSO_WM_TEMPLATE_SCENE_ID" val="1"/>
  <p:tag name="KSO_WM_TEMPLATE_JOB_ID" val="2"/>
  <p:tag name="KSO_WM_TEMPLATE_TOPIC_DEFAULT" val="1"/>
</p:tagLst>
</file>

<file path=ppt/tags/tag2.xml><?xml version="1.0" encoding="utf-8"?>
<p:tagLst xmlns:a="http://schemas.openxmlformats.org/drawingml/2006/main" xmlns:r="http://schemas.openxmlformats.org/officeDocument/2006/relationships" xmlns:p="http://schemas.openxmlformats.org/presentationml/2006/main">
  <p:tag name="KSO_WM_UNIT_VALUE" val="893*777"/>
  <p:tag name="KSO_WM_UNIT_HIGHLIGHT" val="0"/>
  <p:tag name="KSO_WM_UNIT_COMPATIBLE" val="0"/>
  <p:tag name="KSO_WM_UNIT_DIAGRAM_ISNUMVISUAL" val="0"/>
  <p:tag name="KSO_WM_UNIT_DIAGRAM_ISREFERUNIT" val="0"/>
  <p:tag name="KSO_WM_UNIT_TYPE" val="d"/>
  <p:tag name="KSO_WM_UNIT_INDEX" val="2"/>
  <p:tag name="KSO_WM_UNIT_ID" val="diagram20187086_1*d*2"/>
  <p:tag name="KSO_WM_TEMPLATE_CATEGORY" val="diagram"/>
  <p:tag name="KSO_WM_TEMPLATE_INDEX" val="20187086"/>
  <p:tag name="KSO_WM_UNIT_SUPPORT_UNIT_TYPE" val="[]"/>
  <p:tag name="KSO_WM_UNIT_LAYERLEVEL" val="1"/>
  <p:tag name="KSO_WM_TAG_VERSION" val="1.0"/>
  <p:tag name="KSO_WM_BEAUTIFY_FLAG" val="#wm#"/>
  <p:tag name="REFSHAPE" val="379273524"/>
  <p:tag name="KSO_WM_UNIT_PLACING_PICTURE_USER_VIEWPORT" val="{&quot;height&quot;:3801.9291338582675,&quot;width&quot;:3305.0866141732281}"/>
</p:tagLst>
</file>

<file path=ppt/tags/tag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TYPE" val="i"/>
  <p:tag name="KSO_WM_UNIT_INDEX" val="1"/>
  <p:tag name="KSO_WM_UNIT_ID" val="diagram20187086_1*i*1"/>
  <p:tag name="KSO_WM_TEMPLATE_CATEGORY" val="diagram"/>
  <p:tag name="KSO_WM_TEMPLATE_INDEX" val="20187086"/>
  <p:tag name="KSO_WM_UNIT_LAYERLEVEL" val="1"/>
  <p:tag name="KSO_WM_TAG_VERSION" val="1.0"/>
  <p:tag name="KSO_WM_BEAUTIFY_FLAG" val="#wm#"/>
</p:tagLst>
</file>

<file path=ppt/tags/tag4.xml><?xml version="1.0" encoding="utf-8"?>
<p:tagLst xmlns:a="http://schemas.openxmlformats.org/drawingml/2006/main" xmlns:r="http://schemas.openxmlformats.org/officeDocument/2006/relationships" xmlns:p="http://schemas.openxmlformats.org/presentationml/2006/main">
  <p:tag name="KSO_WM_UNIT_ISCONTENTSTITLE" val="0"/>
  <p:tag name="KSO_WM_UNIT_PRESET_TEXT" val="单击此处添加大标题"/>
  <p:tag name="KSO_WM_UNIT_NOCLEAR" val="0"/>
  <p:tag name="KSO_WM_UNIT_VALUE" val="6"/>
  <p:tag name="KSO_WM_UNIT_HIGHLIGHT" val="0"/>
  <p:tag name="KSO_WM_UNIT_COMPATIBLE" val="0"/>
  <p:tag name="KSO_WM_UNIT_DIAGRAM_ISNUMVISUAL" val="0"/>
  <p:tag name="KSO_WM_UNIT_DIAGRAM_ISREFERUNIT" val="0"/>
  <p:tag name="KSO_WM_UNIT_TYPE" val="a"/>
  <p:tag name="KSO_WM_UNIT_INDEX" val="1"/>
  <p:tag name="KSO_WM_UNIT_ID" val="diagram20187086_1*a*1"/>
  <p:tag name="KSO_WM_TEMPLATE_CATEGORY" val="diagram"/>
  <p:tag name="KSO_WM_TEMPLATE_INDEX" val="20187086"/>
  <p:tag name="KSO_WM_UNIT_LAYERLEVEL" val="1"/>
  <p:tag name="KSO_WM_TAG_VERSION" val="1.0"/>
  <p:tag name="KSO_WM_BEAUTIFY_FLAG" val="#wm#"/>
</p:tagLst>
</file>

<file path=ppt/tags/tag5.xml><?xml version="1.0" encoding="utf-8"?>
<p:tagLst xmlns:a="http://schemas.openxmlformats.org/drawingml/2006/main" xmlns:r="http://schemas.openxmlformats.org/officeDocument/2006/relationships" xmlns:p="http://schemas.openxmlformats.org/presentationml/2006/main">
  <p:tag name="KSO_WM_UNIT_VALUE" val="893*777"/>
  <p:tag name="KSO_WM_UNIT_HIGHLIGHT" val="0"/>
  <p:tag name="KSO_WM_UNIT_COMPATIBLE" val="0"/>
  <p:tag name="KSO_WM_UNIT_DIAGRAM_ISNUMVISUAL" val="0"/>
  <p:tag name="KSO_WM_UNIT_DIAGRAM_ISREFERUNIT" val="0"/>
  <p:tag name="KSO_WM_UNIT_TYPE" val="d"/>
  <p:tag name="KSO_WM_UNIT_INDEX" val="2"/>
  <p:tag name="KSO_WM_UNIT_ID" val="diagram20187086_1*d*2"/>
  <p:tag name="KSO_WM_TEMPLATE_CATEGORY" val="diagram"/>
  <p:tag name="KSO_WM_TEMPLATE_INDEX" val="20187086"/>
  <p:tag name="KSO_WM_UNIT_SUPPORT_UNIT_TYPE" val="[]"/>
  <p:tag name="KSO_WM_UNIT_LAYERLEVEL" val="1"/>
  <p:tag name="KSO_WM_TAG_VERSION" val="1.0"/>
  <p:tag name="KSO_WM_BEAUTIFY_FLAG" val="#wm#"/>
  <p:tag name="REFSHAPE" val="379273524"/>
  <p:tag name="KSO_WM_UNIT_PLACING_PICTURE_USER_VIEWPORT" val="{&quot;height&quot;:3801.9291338582675,&quot;width&quot;:3305.0866141732281}"/>
</p:tagLst>
</file>

<file path=ppt/tags/tag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n1-1"/>
  <p:tag name="KSO_WM_UNIT_TYPE" val="n_h_i"/>
  <p:tag name="KSO_WM_UNIT_INDEX" val="1_1_1"/>
  <p:tag name="KSO_WM_UNIT_ID" val="diagram20171182_4*n_h_i*1_1_1"/>
  <p:tag name="KSO_WM_TEMPLATE_CATEGORY" val="diagram"/>
  <p:tag name="KSO_WM_TEMPLATE_INDEX" val="20171182"/>
  <p:tag name="KSO_WM_UNIT_LAYERLEVEL" val="1_1_1"/>
  <p:tag name="KSO_WM_TAG_VERSION" val="1.0"/>
  <p:tag name="KSO_WM_BEAUTIFY_FLAG" val="#wm#"/>
  <p:tag name="KSO_WM_UNIT_FILL_FORE_SCHEMECOLOR_INDEX" val="5"/>
  <p:tag name="KSO_WM_UNIT_FILL_TYPE" val="1"/>
  <p:tag name="KSO_WM_UNIT_TEXT_FILL_FORE_SCHEMECOLOR_INDEX" val="14"/>
  <p:tag name="KSO_WM_UNIT_TEXT_FILL_TYPE" val="1"/>
</p:tagLst>
</file>

<file path=ppt/tags/tag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n1-1"/>
  <p:tag name="KSO_WM_UNIT_TYPE" val="n_i"/>
  <p:tag name="KSO_WM_UNIT_INDEX" val="1_1"/>
  <p:tag name="KSO_WM_UNIT_ID" val="diagram20171182_4*n_i*1_1"/>
  <p:tag name="KSO_WM_TEMPLATE_CATEGORY" val="diagram"/>
  <p:tag name="KSO_WM_TEMPLATE_INDEX" val="20171182"/>
  <p:tag name="KSO_WM_UNIT_LAYERLEVEL" val="1_1"/>
  <p:tag name="KSO_WM_TAG_VERSION" val="1.0"/>
  <p:tag name="KSO_WM_BEAUTIFY_FLAG" val="#wm#"/>
  <p:tag name="KSO_WM_UNIT_LINE_FORE_SCHEMECOLOR_INDEX" val="14"/>
  <p:tag name="KSO_WM_UNIT_LINE_FILL_TYPE" val="2"/>
</p:tagLst>
</file>

<file path=ppt/tags/tag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n1-1"/>
  <p:tag name="KSO_WM_UNIT_TYPE" val="n_i"/>
  <p:tag name="KSO_WM_UNIT_INDEX" val="1_2"/>
  <p:tag name="KSO_WM_UNIT_ID" val="diagram20171182_4*n_i*1_2"/>
  <p:tag name="KSO_WM_TEMPLATE_CATEGORY" val="diagram"/>
  <p:tag name="KSO_WM_TEMPLATE_INDEX" val="20171182"/>
  <p:tag name="KSO_WM_UNIT_LAYERLEVEL" val="1_1"/>
  <p:tag name="KSO_WM_TAG_VERSION" val="1.0"/>
  <p:tag name="KSO_WM_BEAUTIFY_FLAG" val="#wm#"/>
  <p:tag name="KSO_WM_UNIT_LINE_FORE_SCHEMECOLOR_INDEX" val="14"/>
  <p:tag name="KSO_WM_UNIT_LINE_FILL_TYPE" val="2"/>
</p:tagLst>
</file>

<file path=ppt/tags/tag9.xml><?xml version="1.0" encoding="utf-8"?>
<p:tagLst xmlns:a="http://schemas.openxmlformats.org/drawingml/2006/main" xmlns:r="http://schemas.openxmlformats.org/officeDocument/2006/relationships" xmlns:p="http://schemas.openxmlformats.org/presentationml/2006/main">
  <p:tag name="KSO_WM_UNIT_ISCONTENTSTITLE" val="0"/>
  <p:tag name="KSO_WM_UNIT_PRESET_TEXT" val="点击输&#10;入内容"/>
  <p:tag name="KSO_WM_UNIT_NOCLEAR" val="0"/>
  <p:tag name="KSO_WM_UNIT_VALUE" val="6"/>
  <p:tag name="KSO_WM_UNIT_HIGHLIGHT" val="0"/>
  <p:tag name="KSO_WM_UNIT_COMPATIBLE" val="0"/>
  <p:tag name="KSO_WM_UNIT_DIAGRAM_ISNUMVISUAL" val="0"/>
  <p:tag name="KSO_WM_UNIT_DIAGRAM_ISREFERUNIT" val="0"/>
  <p:tag name="KSO_WM_DIAGRAM_GROUP_CODE" val="n1-1"/>
  <p:tag name="KSO_WM_UNIT_TYPE" val="n_h_a"/>
  <p:tag name="KSO_WM_UNIT_INDEX" val="1_1_1"/>
  <p:tag name="KSO_WM_UNIT_ID" val="diagram20171182_4*n_h_a*1_1_1"/>
  <p:tag name="KSO_WM_TEMPLATE_CATEGORY" val="diagram"/>
  <p:tag name="KSO_WM_TEMPLATE_INDEX" val="20171182"/>
  <p:tag name="KSO_WM_UNIT_LAYERLEVEL" val="1_1_1"/>
  <p:tag name="KSO_WM_TAG_VERSION" val="1.0"/>
  <p:tag name="KSO_WM_BEAUTIFY_FLAG" val="#wm#"/>
  <p:tag name="KSO_WM_UNIT_TEXT_FILL_FORE_SCHEMECOLOR_INDEX" val="14"/>
  <p:tag name="KSO_WM_UNIT_TEXT_FILL_TYPE" val="1"/>
</p:tagLst>
</file>

<file path=ppt/tags/tag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n1-1"/>
  <p:tag name="KSO_WM_UNIT_TYPE" val="n_h_h_i"/>
  <p:tag name="KSO_WM_UNIT_INDEX" val="1_2_1_1"/>
  <p:tag name="KSO_WM_UNIT_ID" val="diagram20171182_4*n_h_h_i*1_2_1_1"/>
  <p:tag name="KSO_WM_TEMPLATE_CATEGORY" val="diagram"/>
  <p:tag name="KSO_WM_TEMPLATE_INDEX" val="20171182"/>
  <p:tag name="KSO_WM_UNIT_LAYERLEVEL" val="1_1_1_1"/>
  <p:tag name="KSO_WM_TAG_VERSION" val="1.0"/>
  <p:tag name="KSO_WM_BEAUTIFY_FLAG" val="#wm#"/>
  <p:tag name="KSO_WM_UNIT_FILL_FORE_SCHEMECOLOR_INDEX" val="6"/>
  <p:tag name="KSO_WM_UNIT_FILL_TYPE" val="1"/>
  <p:tag name="KSO_WM_UNIT_TEXT_FILL_FORE_SCHEMECOLOR_INDEX" val="14"/>
  <p:tag name="KSO_WM_UNIT_TEXT_FILL_TYPE" val="1"/>
</p:tagLst>
</file>

<file path=ppt/tags/tag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n1-1"/>
  <p:tag name="KSO_WM_UNIT_TYPE" val="n_h_h_i"/>
  <p:tag name="KSO_WM_UNIT_INDEX" val="1_2_5_1"/>
  <p:tag name="KSO_WM_UNIT_ID" val="diagram20171182_4*n_h_h_i*1_2_5_1"/>
  <p:tag name="KSO_WM_TEMPLATE_CATEGORY" val="diagram"/>
  <p:tag name="KSO_WM_TEMPLATE_INDEX" val="20171182"/>
  <p:tag name="KSO_WM_UNIT_LAYERLEVEL" val="1_1_1_1"/>
  <p:tag name="KSO_WM_TAG_VERSION" val="1.0"/>
  <p:tag name="KSO_WM_BEAUTIFY_FLAG" val="#wm#"/>
  <p:tag name="KSO_WM_UNIT_FILL_FORE_SCHEMECOLOR_INDEX" val="10"/>
  <p:tag name="KSO_WM_UNIT_FILL_TYPE" val="1"/>
  <p:tag name="KSO_WM_UNIT_TEXT_FILL_FORE_SCHEMECOLOR_INDEX" val="14"/>
  <p:tag name="KSO_WM_UNIT_TEXT_FILL_TYPE" val="1"/>
</p:tagLst>
</file>

<file path=ppt/tags/tag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n1-1"/>
  <p:tag name="KSO_WM_UNIT_SUBTYPE" val="d"/>
  <p:tag name="KSO_WM_UNIT_TYPE" val="n_h_h_i"/>
  <p:tag name="KSO_WM_UNIT_INDEX" val="1_2_5_1"/>
  <p:tag name="KSO_WM_UNIT_ID" val="diagram20171182_4*n_h_h_i*1_2_5_1"/>
  <p:tag name="KSO_WM_TEMPLATE_CATEGORY" val="diagram"/>
  <p:tag name="KSO_WM_TEMPLATE_INDEX" val="20171182"/>
  <p:tag name="KSO_WM_UNIT_LAYERLEVEL" val="1_1_1_1"/>
  <p:tag name="KSO_WM_TAG_VERSION" val="1.0"/>
  <p:tag name="KSO_WM_BEAUTIFY_FLAG" val="#wm#"/>
  <p:tag name="KSO_WM_UNIT_TEXT_FILL_FORE_SCHEMECOLOR_INDEX" val="14"/>
  <p:tag name="KSO_WM_UNIT_TEXT_FILL_TYPE" val="1"/>
</p:tagLst>
</file>

<file path=ppt/tags/tag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n1-1"/>
  <p:tag name="KSO_WM_UNIT_TYPE" val="n_h_h_i"/>
  <p:tag name="KSO_WM_UNIT_INDEX" val="1_2_2_1"/>
  <p:tag name="KSO_WM_UNIT_ID" val="diagram20171182_4*n_h_h_i*1_2_2_1"/>
  <p:tag name="KSO_WM_TEMPLATE_CATEGORY" val="diagram"/>
  <p:tag name="KSO_WM_TEMPLATE_INDEX" val="20171182"/>
  <p:tag name="KSO_WM_UNIT_LAYERLEVEL" val="1_1_1_1"/>
  <p:tag name="KSO_WM_TAG_VERSION" val="1.0"/>
  <p:tag name="KSO_WM_BEAUTIFY_FLAG" val="#wm#"/>
  <p:tag name="KSO_WM_UNIT_FILL_FORE_SCHEMECOLOR_INDEX" val="7"/>
  <p:tag name="KSO_WM_UNIT_FILL_TYPE" val="1"/>
  <p:tag name="KSO_WM_UNIT_TEXT_FILL_FORE_SCHEMECOLOR_INDEX" val="14"/>
  <p:tag name="KSO_WM_UNIT_TEXT_FILL_TYPE" val="1"/>
</p:tagLst>
</file>

<file path=ppt/tags/tag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n1-1"/>
  <p:tag name="KSO_WM_UNIT_TYPE" val="n_h_h_i"/>
  <p:tag name="KSO_WM_UNIT_INDEX" val="1_2_4_1"/>
  <p:tag name="KSO_WM_UNIT_ID" val="diagram20171182_4*n_h_h_i*1_2_4_1"/>
  <p:tag name="KSO_WM_TEMPLATE_CATEGORY" val="diagram"/>
  <p:tag name="KSO_WM_TEMPLATE_INDEX" val="20171182"/>
  <p:tag name="KSO_WM_UNIT_LAYERLEVEL" val="1_1_1_1"/>
  <p:tag name="KSO_WM_TAG_VERSION" val="1.0"/>
  <p:tag name="KSO_WM_BEAUTIFY_FLAG" val="#wm#"/>
  <p:tag name="KSO_WM_UNIT_FILL_FORE_SCHEMECOLOR_INDEX" val="9"/>
  <p:tag name="KSO_WM_UNIT_FILL_TYPE" val="1"/>
  <p:tag name="KSO_WM_UNIT_TEXT_FILL_FORE_SCHEMECOLOR_INDEX" val="14"/>
  <p:tag name="KSO_WM_UNIT_TEXT_FILL_TYPE" val="1"/>
</p:tagLst>
</file>

<file path=ppt/tags/tag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n1-1"/>
  <p:tag name="KSO_WM_UNIT_SUBTYPE" val="d"/>
  <p:tag name="KSO_WM_UNIT_TYPE" val="n_h_h_i"/>
  <p:tag name="KSO_WM_UNIT_INDEX" val="1_2_4_1"/>
  <p:tag name="KSO_WM_UNIT_ID" val="diagram20171182_4*n_h_h_i*1_2_4_1"/>
  <p:tag name="KSO_WM_TEMPLATE_CATEGORY" val="diagram"/>
  <p:tag name="KSO_WM_TEMPLATE_INDEX" val="20171182"/>
  <p:tag name="KSO_WM_UNIT_LAYERLEVEL" val="1_1_1_1"/>
  <p:tag name="KSO_WM_TAG_VERSION" val="1.0"/>
  <p:tag name="KSO_WM_BEAUTIFY_FLAG" val="#wm#"/>
  <p:tag name="KSO_WM_UNIT_TEXT_FILL_FORE_SCHEMECOLOR_INDEX" val="14"/>
  <p:tag name="KSO_WM_UNIT_TEXT_FILL_TYPE" val="1"/>
</p:tagLst>
</file>

<file path=ppt/tags/tag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n1-1"/>
  <p:tag name="KSO_WM_UNIT_TYPE" val="n_h_h_i"/>
  <p:tag name="KSO_WM_UNIT_INDEX" val="1_2_3_1"/>
  <p:tag name="KSO_WM_UNIT_ID" val="diagram20171182_4*n_h_h_i*1_2_3_1"/>
  <p:tag name="KSO_WM_TEMPLATE_CATEGORY" val="diagram"/>
  <p:tag name="KSO_WM_TEMPLATE_INDEX" val="20171182"/>
  <p:tag name="KSO_WM_UNIT_LAYERLEVEL" val="1_1_1_1"/>
  <p:tag name="KSO_WM_TAG_VERSION" val="1.0"/>
  <p:tag name="KSO_WM_BEAUTIFY_FLAG" val="#wm#"/>
  <p:tag name="KSO_WM_UNIT_FILL_FORE_SCHEMECOLOR_INDEX" val="8"/>
  <p:tag name="KSO_WM_UNIT_FILL_TYPE" val="1"/>
  <p:tag name="KSO_WM_UNIT_TEXT_FILL_FORE_SCHEMECOLOR_INDEX" val="14"/>
  <p:tag name="KSO_WM_UNIT_TEXT_FILL_TYPE" val="1"/>
</p:tagLst>
</file>

<file path=ppt/tags/tag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n1-1"/>
  <p:tag name="KSO_WM_UNIT_TYPE" val="n_h_h_i"/>
  <p:tag name="KSO_WM_UNIT_INDEX" val="1_2_2_1"/>
  <p:tag name="KSO_WM_UNIT_ID" val="diagram20171182_4*n_h_h_i*1_2_2_1"/>
  <p:tag name="KSO_WM_TEMPLATE_CATEGORY" val="diagram"/>
  <p:tag name="KSO_WM_TEMPLATE_INDEX" val="20171182"/>
  <p:tag name="KSO_WM_UNIT_LAYERLEVEL" val="1_1_1_1"/>
  <p:tag name="KSO_WM_TAG_VERSION" val="1.0"/>
  <p:tag name="KSO_WM_BEAUTIFY_FLAG" val="#wm#"/>
  <p:tag name="KSO_WM_UNIT_FILL_FORE_SCHEMECOLOR_INDEX" val="7"/>
  <p:tag name="KSO_WM_UNIT_FILL_TYPE" val="1"/>
  <p:tag name="KSO_WM_UNIT_TEXT_FILL_FORE_SCHEMECOLOR_INDEX" val="14"/>
  <p:tag name="KSO_WM_UNIT_TEXT_FILL_TYPE" val="1"/>
</p:tagLst>
</file>

<file path=ppt/tags/tag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n1-1"/>
  <p:tag name="KSO_WM_UNIT_SUBTYPE" val="d"/>
  <p:tag name="KSO_WM_UNIT_TYPE" val="n_h_h_i"/>
  <p:tag name="KSO_WM_UNIT_INDEX" val="1_2_4_1"/>
  <p:tag name="KSO_WM_UNIT_ID" val="diagram20171182_4*n_h_h_i*1_2_4_1"/>
  <p:tag name="KSO_WM_TEMPLATE_CATEGORY" val="diagram"/>
  <p:tag name="KSO_WM_TEMPLATE_INDEX" val="20171182"/>
  <p:tag name="KSO_WM_UNIT_LAYERLEVEL" val="1_1_1_1"/>
  <p:tag name="KSO_WM_TAG_VERSION" val="1.0"/>
  <p:tag name="KSO_WM_BEAUTIFY_FLAG" val="#wm#"/>
  <p:tag name="KSO_WM_UNIT_TEXT_FILL_FORE_SCHEMECOLOR_INDEX" val="14"/>
  <p:tag name="KSO_WM_UNIT_TEXT_FILL_TYPE" val="1"/>
</p:tagLst>
</file>

<file path=ppt/tags/tag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n1-1"/>
  <p:tag name="KSO_WM_UNIT_SUBTYPE" val="d"/>
  <p:tag name="KSO_WM_UNIT_TYPE" val="n_h_h_i"/>
  <p:tag name="KSO_WM_UNIT_INDEX" val="1_2_4_1"/>
  <p:tag name="KSO_WM_UNIT_ID" val="diagram20171182_4*n_h_h_i*1_2_4_1"/>
  <p:tag name="KSO_WM_TEMPLATE_CATEGORY" val="diagram"/>
  <p:tag name="KSO_WM_TEMPLATE_INDEX" val="20171182"/>
  <p:tag name="KSO_WM_UNIT_LAYERLEVEL" val="1_1_1_1"/>
  <p:tag name="KSO_WM_TAG_VERSION" val="1.0"/>
  <p:tag name="KSO_WM_BEAUTIFY_FLAG" val="#wm#"/>
  <p:tag name="KSO_WM_UNIT_TEXT_FILL_FORE_SCHEMECOLOR_INDEX" val="14"/>
  <p:tag name="KSO_WM_UNIT_TEXT_FILL_TYPE" val="1"/>
</p:tagLst>
</file>

<file path=ppt/tags/tag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n1-1"/>
  <p:tag name="KSO_WM_UNIT_SUBTYPE" val="d"/>
  <p:tag name="KSO_WM_UNIT_TYPE" val="n_h_h_i"/>
  <p:tag name="KSO_WM_UNIT_INDEX" val="1_2_4_1"/>
  <p:tag name="KSO_WM_UNIT_ID" val="diagram20171182_4*n_h_h_i*1_2_4_1"/>
  <p:tag name="KSO_WM_TEMPLATE_CATEGORY" val="diagram"/>
  <p:tag name="KSO_WM_TEMPLATE_INDEX" val="20171182"/>
  <p:tag name="KSO_WM_UNIT_LAYERLEVEL" val="1_1_1_1"/>
  <p:tag name="KSO_WM_TAG_VERSION" val="1.0"/>
  <p:tag name="KSO_WM_BEAUTIFY_FLAG" val="#wm#"/>
  <p:tag name="KSO_WM_UNIT_TEXT_FILL_FORE_SCHEMECOLOR_INDEX" val="14"/>
  <p:tag name="KSO_WM_UNIT_TEXT_FILL_TYPE" val="1"/>
</p:tagLst>
</file>

<file path=ppt/tags/tag21.xml><?xml version="1.0" encoding="utf-8"?>
<p:tagLst xmlns:a="http://schemas.openxmlformats.org/drawingml/2006/main" xmlns:r="http://schemas.openxmlformats.org/officeDocument/2006/relationships" xmlns:p="http://schemas.openxmlformats.org/presentationml/2006/main">
  <p:tag name="REFSHAPE" val="169894236"/>
</p:tagLst>
</file>

<file path=ppt/tags/tag22.xml><?xml version="1.0" encoding="utf-8"?>
<p:tagLst xmlns:a="http://schemas.openxmlformats.org/drawingml/2006/main" xmlns:r="http://schemas.openxmlformats.org/officeDocument/2006/relationships" xmlns:p="http://schemas.openxmlformats.org/presentationml/2006/main">
  <p:tag name="REFSHAPE" val="169894916"/>
</p:tagLst>
</file>

<file path=ppt/tags/tag23.xml><?xml version="1.0" encoding="utf-8"?>
<p:tagLst xmlns:a="http://schemas.openxmlformats.org/drawingml/2006/main" xmlns:r="http://schemas.openxmlformats.org/officeDocument/2006/relationships" xmlns:p="http://schemas.openxmlformats.org/presentationml/2006/main">
  <p:tag name="KSO_WM_UNIT_PRESET_TEXT" val="点击输入正文"/>
  <p:tag name="KSO_WM_UNIT_NOCLEAR" val="0"/>
  <p:tag name="KSO_WM_UNIT_SHOW_EDIT_AREA_INDICATION" val="1"/>
  <p:tag name="KSO_WM_UNIT_VALUE" val="136"/>
  <p:tag name="KSO_WM_UNIT_HIGHLIGHT" val="0"/>
  <p:tag name="KSO_WM_UNIT_COMPATIBLE" val="0"/>
  <p:tag name="KSO_WM_UNIT_DIAGRAM_ISNUMVISUAL" val="0"/>
  <p:tag name="KSO_WM_UNIT_DIAGRAM_ISREFERUNIT" val="0"/>
  <p:tag name="KSO_WM_UNIT_TYPE" val="f"/>
  <p:tag name="KSO_WM_UNIT_INDEX" val="1"/>
  <p:tag name="KSO_WM_UNIT_ID" val="diagram20200425_1*f*1"/>
  <p:tag name="KSO_WM_TEMPLATE_CATEGORY" val="diagram"/>
  <p:tag name="KSO_WM_TEMPLATE_INDEX" val="20200425"/>
  <p:tag name="KSO_WM_UNIT_LAYERLEVEL" val="1"/>
  <p:tag name="KSO_WM_TAG_VERSION" val="1.0"/>
  <p:tag name="KSO_WM_BEAUTIFY_FLAG" val="#wm#"/>
  <p:tag name="KSO_WM_UNIT_DEFAULT_FONT" val="14;20;2"/>
  <p:tag name="KSO_WM_UNIT_BLOCK" val="0"/>
  <p:tag name="KSO_WM_UNIT_SMARTLAYOUT_COMPRESS_INFO" val="{&#10;    &quot;id&quot;: &quot;2020-03-07T15:34:59&quot;,&#10;    &quot;max&quot;: 23.107318929837483,&#10;    &quot;parentMax&quot;: {&#10;        &quot;max&quot;: 3.3190590229184167&#10;    },&#10;    &quot;topChanged&quot;: 10.523620094839977&#10;}&#10;"/>
</p:tagLst>
</file>

<file path=ppt/tags/tag24.xml><?xml version="1.0" encoding="utf-8"?>
<p:tagLst xmlns:a="http://schemas.openxmlformats.org/drawingml/2006/main" xmlns:r="http://schemas.openxmlformats.org/officeDocument/2006/relationships" xmlns:p="http://schemas.openxmlformats.org/presentationml/2006/main">
  <p:tag name="KSO_WM_UNIT_NOCLEAR" val="0"/>
  <p:tag name="KSO_WM_UNIT_ISCONTENTSTITLE" val="0"/>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141_1*l_h_i*1_1_1"/>
  <p:tag name="KSO_WM_TEMPLATE_CATEGORY" val="diagram"/>
  <p:tag name="KSO_WM_TEMPLATE_INDEX" val="141"/>
  <p:tag name="KSO_WM_UNIT_LAYERLEVEL" val="1_1_1"/>
  <p:tag name="KSO_WM_TAG_VERSION" val="1.0"/>
  <p:tag name="KSO_WM_BEAUTIFY_FLAG" val="#wm#"/>
  <p:tag name="KSO_WM_UNIT_FILL_FORE_SCHEMECOLOR_INDEX" val="5"/>
  <p:tag name="KSO_WM_UNIT_FILL_TYPE" val="1"/>
  <p:tag name="KSO_WM_UNIT_TEXT_FILL_FORE_SCHEMECOLOR_INDEX" val="14"/>
  <p:tag name="KSO_WM_UNIT_TEXT_FILL_TYPE" val="1"/>
  <p:tag name="KSO_WM_UNIT_USESOURCEFORMAT_APPLY" val="1"/>
</p:tagLst>
</file>

<file path=ppt/tags/tag25.xml><?xml version="1.0" encoding="utf-8"?>
<p:tagLst xmlns:a="http://schemas.openxmlformats.org/drawingml/2006/main" xmlns:r="http://schemas.openxmlformats.org/officeDocument/2006/relationships" xmlns:p="http://schemas.openxmlformats.org/presentationml/2006/main">
  <p:tag name="KSO_WM_UNIT_ISCONTENTSTITLE" val="0"/>
  <p:tag name="KSO_WM_UNIT_NOCLEAR" val="0"/>
  <p:tag name="KSO_WM_UNIT_VALUE" val="5"/>
  <p:tag name="KSO_WM_UNIT_HIGHLIGHT" val="0"/>
  <p:tag name="KSO_WM_UNIT_COMPATIBLE" val="0"/>
  <p:tag name="KSO_WM_UNIT_DIAGRAM_ISNUMVISUAL" val="0"/>
  <p:tag name="KSO_WM_UNIT_DIAGRAM_ISREFERUNIT" val="0"/>
  <p:tag name="KSO_WM_DIAGRAM_GROUP_CODE" val="l1-1"/>
  <p:tag name="KSO_WM_UNIT_TYPE" val="l_h_a"/>
  <p:tag name="KSO_WM_UNIT_INDEX" val="1_1_1"/>
  <p:tag name="KSO_WM_UNIT_ID" val="diagram141_1*l_h_a*1_1_1"/>
  <p:tag name="KSO_WM_TEMPLATE_CATEGORY" val="diagram"/>
  <p:tag name="KSO_WM_TEMPLATE_INDEX" val="141"/>
  <p:tag name="KSO_WM_UNIT_LAYERLEVEL" val="1_1_1"/>
  <p:tag name="KSO_WM_TAG_VERSION" val="1.0"/>
  <p:tag name="KSO_WM_BEAUTIFY_FLAG" val="#wm#"/>
  <p:tag name="KSO_WM_UNIT_PRESET_TEXT" val="添加标题"/>
  <p:tag name="KSO_WM_UNIT_TEXT_FILL_FORE_SCHEMECOLOR_INDEX" val="14"/>
  <p:tag name="KSO_WM_UNIT_TEXT_FILL_TYPE" val="1"/>
  <p:tag name="KSO_WM_UNIT_USESOURCEFORMAT_APPLY" val="1"/>
</p:tagLst>
</file>

<file path=ppt/tags/tag26.xml><?xml version="1.0" encoding="utf-8"?>
<p:tagLst xmlns:a="http://schemas.openxmlformats.org/drawingml/2006/main" xmlns:r="http://schemas.openxmlformats.org/officeDocument/2006/relationships" xmlns:p="http://schemas.openxmlformats.org/presentationml/2006/main">
  <p:tag name="KSO_WM_UNIT_NOCLEAR" val="0"/>
  <p:tag name="KSO_WM_UNIT_VALUE" val="90"/>
  <p:tag name="KSO_WM_UNIT_HIGHLIGHT" val="0"/>
  <p:tag name="KSO_WM_UNIT_COMPATIBLE" val="0"/>
  <p:tag name="KSO_WM_UNIT_DIAGRAM_ISNUMVISUAL" val="0"/>
  <p:tag name="KSO_WM_UNIT_DIAGRAM_ISREFERUNIT" val="0"/>
  <p:tag name="KSO_WM_DIAGRAM_GROUP_CODE" val="l1-1"/>
  <p:tag name="KSO_WM_UNIT_TYPE" val="l_h_f"/>
  <p:tag name="KSO_WM_UNIT_INDEX" val="1_1_1"/>
  <p:tag name="KSO_WM_UNIT_ID" val="diagram141_1*l_h_f*1_1_1"/>
  <p:tag name="KSO_WM_TEMPLATE_CATEGORY" val="diagram"/>
  <p:tag name="KSO_WM_TEMPLATE_INDEX" val="141"/>
  <p:tag name="KSO_WM_UNIT_LAYERLEVEL" val="1_1_1"/>
  <p:tag name="KSO_WM_TAG_VERSION" val="1.0"/>
  <p:tag name="KSO_WM_BEAUTIFY_FLAG" val="#wm#"/>
  <p:tag name="KSO_WM_UNIT_PRESET_TEXT" val="单击此处添加文本具体内容"/>
  <p:tag name="KSO_WM_UNIT_TEXT_FILL_FORE_SCHEMECOLOR_INDEX" val="13"/>
  <p:tag name="KSO_WM_UNIT_TEXT_FILL_TYPE" val="1"/>
  <p:tag name="KSO_WM_UNIT_USESOURCEFORMAT_APPLY" val="1"/>
</p:tagLst>
</file>

<file path=ppt/tags/tag27.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diagram"/>
  <p:tag name="KSO_WM_TEMPLATE_INDEX" val="20188458"/>
  <p:tag name="KSO_WM_UNIT_TYPE" val="b"/>
  <p:tag name="KSO_WM_UNIT_INDEX" val="1"/>
  <p:tag name="KSO_WM_UNIT_ID" val="diagram20188458_5*b*1"/>
  <p:tag name="KSO_WM_UNIT_LAYERLEVEL" val="1"/>
  <p:tag name="KSO_WM_UNIT_VALUE" val="126"/>
  <p:tag name="KSO_WM_UNIT_ISCONTENTSTITLE" val="0"/>
  <p:tag name="KSO_WM_UNIT_HIGHLIGHT" val="0"/>
  <p:tag name="KSO_WM_UNIT_COMPATIBLE" val="0"/>
  <p:tag name="KSO_WM_BEAUTIFY_FLAG" val="#wm#"/>
  <p:tag name="KSO_WM_UNIT_PRESET_TEXT" val="单击此处添加副标题"/>
  <p:tag name="KSO_WM_UNIT_DIAGRAM_ISNUMVISUAL" val="0"/>
  <p:tag name="KSO_WM_UNIT_DIAGRAM_ISREFERUNIT" val="0"/>
  <p:tag name="KSO_WM_DIAGRAM_GROUP_CODE" val="l1-5"/>
  <p:tag name="KSO_WM_UNIT_FILL_FORE_SCHEMECOLOR_INDEX" val="5"/>
  <p:tag name="KSO_WM_UNIT_FILL_TYPE" val="1"/>
  <p:tag name="KSO_WM_UNIT_TEXT_FILL_FORE_SCHEMECOLOR_INDEX" val="14"/>
  <p:tag name="KSO_WM_UNIT_TEXT_FILL_TYPE" val="1"/>
  <p:tag name="KSO_WM_UNIT_USESOURCEFORMAT_APPLY" val="1"/>
</p:tagLst>
</file>

<file path=ppt/tags/tag28.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diagram"/>
  <p:tag name="KSO_WM_TEMPLATE_INDEX" val="20188458"/>
  <p:tag name="KSO_WM_UNIT_TYPE" val="a"/>
  <p:tag name="KSO_WM_UNIT_INDEX" val="1"/>
  <p:tag name="KSO_WM_UNIT_ID" val="diagram20188458_5*a*1"/>
  <p:tag name="KSO_WM_UNIT_LAYERLEVEL" val="1"/>
  <p:tag name="KSO_WM_UNIT_VALUE" val="27"/>
  <p:tag name="KSO_WM_UNIT_ISCONTENTSTITLE" val="0"/>
  <p:tag name="KSO_WM_UNIT_HIGHLIGHT" val="0"/>
  <p:tag name="KSO_WM_UNIT_COMPATIBLE" val="0"/>
  <p:tag name="KSO_WM_BEAUTIFY_FLAG" val="#wm#"/>
  <p:tag name="KSO_WM_UNIT_PRESET_TEXT" val="添加标题"/>
  <p:tag name="KSO_WM_UNIT_DIAGRAM_ISNUMVISUAL" val="0"/>
  <p:tag name="KSO_WM_UNIT_DIAGRAM_ISREFERUNIT" val="0"/>
  <p:tag name="KSO_WM_DIAGRAM_GROUP_CODE" val="l1-5"/>
  <p:tag name="KSO_WM_UNIT_TEXT_FILL_FORE_SCHEMECOLOR_INDEX" val="14"/>
  <p:tag name="KSO_WM_UNIT_TEXT_FILL_TYPE" val="1"/>
  <p:tag name="KSO_WM_UNIT_USESOURCEFORMAT_APPLY" val="1"/>
</p:tagLst>
</file>

<file path=ppt/tags/tag29.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diagram"/>
  <p:tag name="KSO_WM_TEMPLATE_INDEX" val="20188458"/>
  <p:tag name="KSO_WM_UNIT_TYPE" val="l_h_f"/>
  <p:tag name="KSO_WM_UNIT_INDEX" val="1_1_1"/>
  <p:tag name="KSO_WM_UNIT_ID" val="diagram20188458_5*l_h_f*1_1_1"/>
  <p:tag name="KSO_WM_UNIT_LAYERLEVEL" val="1_1_1"/>
  <p:tag name="KSO_WM_UNIT_VALUE" val="100"/>
  <p:tag name="KSO_WM_UNIT_HIGHLIGHT" val="0"/>
  <p:tag name="KSO_WM_UNIT_COMPATIBLE" val="0"/>
  <p:tag name="KSO_WM_BEAUTIFY_FLAG" val="#wm#"/>
  <p:tag name="KSO_WM_UNIT_PRESET_TEXT" val="单击此处添加文本具体内容，简明扼要的阐述您的观点。根据需要可酌情增减文字，以便观者准确的理解您传达的思想。"/>
  <p:tag name="KSO_WM_UNIT_DIAGRAM_ISNUMVISUAL" val="0"/>
  <p:tag name="KSO_WM_UNIT_DIAGRAM_ISREFERUNIT" val="0"/>
  <p:tag name="KSO_WM_DIAGRAM_GROUP_CODE" val="l1-1"/>
  <p:tag name="KSO_WM_UNIT_LINE_FORE_SCHEMECOLOR_INDEX" val="14"/>
  <p:tag name="KSO_WM_UNIT_LINE_FILL_TYPE" val="2"/>
  <p:tag name="KSO_WM_UNIT_TEXT_FILL_FORE_SCHEMECOLOR_INDEX" val="1"/>
  <p:tag name="KSO_WM_UNIT_TEXT_FILL_TYPE" val="1"/>
  <p:tag name="KSO_WM_UNIT_USESOURCEFORMAT_APPLY" val="1"/>
</p:tagLst>
</file>

<file path=ppt/tags/tag30.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diagram"/>
  <p:tag name="KSO_WM_TEMPLATE_INDEX" val="20188458"/>
  <p:tag name="KSO_WM_UNIT_TYPE" val="l_h_i"/>
  <p:tag name="KSO_WM_UNIT_INDEX" val="1_1_1"/>
  <p:tag name="KSO_WM_UNIT_ID" val="diagram20188458_5*l_h_i*1_1_1"/>
  <p:tag name="KSO_WM_UNIT_LAYERLEVEL" val="1_1_1"/>
  <p:tag name="KSO_WM_BEAUTIFY_FLAG" val="#wm#"/>
  <p:tag name="KSO_WM_UNIT_HIGHLIGHT" val="0"/>
  <p:tag name="KSO_WM_UNIT_COMPATIBLE" val="0"/>
  <p:tag name="KSO_WM_UNIT_DIAGRAM_ISNUMVISUAL" val="0"/>
  <p:tag name="KSO_WM_UNIT_DIAGRAM_ISREFERUNIT" val="0"/>
  <p:tag name="KSO_WM_DIAGRAM_GROUP_CODE" val="l1-1"/>
  <p:tag name="KSO_WM_UNIT_FILL_FORE_SCHEMECOLOR_INDEX" val="8"/>
  <p:tag name="KSO_WM_UNIT_FILL_TYPE" val="1"/>
  <p:tag name="KSO_WM_UNIT_TEXT_FILL_FORE_SCHEMECOLOR_INDEX" val="2"/>
  <p:tag name="KSO_WM_UNIT_TEXT_FILL_TYPE" val="1"/>
  <p:tag name="KSO_WM_UNIT_USESOURCEFORMAT_APPLY" val="1"/>
</p:tagLst>
</file>

<file path=ppt/tags/tag31.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diagram"/>
  <p:tag name="KSO_WM_TEMPLATE_INDEX" val="20188458"/>
  <p:tag name="KSO_WM_UNIT_TYPE" val="l_h_a"/>
  <p:tag name="KSO_WM_UNIT_INDEX" val="1_1_1"/>
  <p:tag name="KSO_WM_UNIT_ID" val="diagram20188458_5*l_h_a*1_1_1"/>
  <p:tag name="KSO_WM_UNIT_LAYERLEVEL" val="1_1_1"/>
  <p:tag name="KSO_WM_UNIT_VALUE" val="6"/>
  <p:tag name="KSO_WM_UNIT_HIGHLIGHT" val="0"/>
  <p:tag name="KSO_WM_UNIT_COMPATIBLE" val="0"/>
  <p:tag name="KSO_WM_BEAUTIFY_FLAG" val="#wm#"/>
  <p:tag name="KSO_WM_UNIT_PRESET_TEXT" val="添加标题"/>
  <p:tag name="KSO_WM_UNIT_ISCONTENTSTITLE" val="0"/>
  <p:tag name="KSO_WM_UNIT_DIAGRAM_ISNUMVISUAL" val="0"/>
  <p:tag name="KSO_WM_UNIT_DIAGRAM_ISREFERUNIT" val="0"/>
  <p:tag name="KSO_WM_DIAGRAM_GROUP_CODE" val="l1-1"/>
  <p:tag name="KSO_WM_UNIT_TEXT_FILL_FORE_SCHEMECOLOR_INDEX" val="14"/>
  <p:tag name="KSO_WM_UNIT_TEXT_FILL_TYPE" val="1"/>
  <p:tag name="KSO_WM_UNIT_USESOURCEFORMAT_APPLY" val="1"/>
</p:tagLst>
</file>

<file path=ppt/tags/tag32.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diagram"/>
  <p:tag name="KSO_WM_TEMPLATE_INDEX" val="20188458"/>
  <p:tag name="KSO_WM_UNIT_TYPE" val="l_h_i"/>
  <p:tag name="KSO_WM_UNIT_INDEX" val="1_2_2"/>
  <p:tag name="KSO_WM_UNIT_ID" val="diagram20188458_5*l_h_i*1_2_2"/>
  <p:tag name="KSO_WM_UNIT_LAYERLEVEL" val="1_1_1"/>
  <p:tag name="KSO_WM_BEAUTIFY_FLAG" val="#wm#"/>
  <p:tag name="KSO_WM_UNIT_HIGHLIGHT" val="0"/>
  <p:tag name="KSO_WM_UNIT_COMPATIBLE" val="0"/>
  <p:tag name="KSO_WM_UNIT_DIAGRAM_ISNUMVISUAL" val="0"/>
  <p:tag name="KSO_WM_UNIT_DIAGRAM_ISREFERUNIT" val="0"/>
  <p:tag name="KSO_WM_DIAGRAM_GROUP_CODE" val="l1-1"/>
  <p:tag name="KSO_WM_UNIT_FILL_FORE_SCHEMECOLOR_INDEX" val="6"/>
  <p:tag name="KSO_WM_UNIT_FILL_TYPE" val="1"/>
  <p:tag name="KSO_WM_UNIT_TEXT_FILL_FORE_SCHEMECOLOR_INDEX" val="2"/>
  <p:tag name="KSO_WM_UNIT_TEXT_FILL_TYPE" val="1"/>
  <p:tag name="KSO_WM_UNIT_USESOURCEFORMAT_APPLY" val="1"/>
</p:tagLst>
</file>

<file path=ppt/tags/tag33.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diagram"/>
  <p:tag name="KSO_WM_TEMPLATE_INDEX" val="20188458"/>
  <p:tag name="KSO_WM_UNIT_TYPE" val="l_h_a"/>
  <p:tag name="KSO_WM_UNIT_INDEX" val="1_2_1"/>
  <p:tag name="KSO_WM_UNIT_ID" val="diagram20188458_5*l_h_a*1_2_1"/>
  <p:tag name="KSO_WM_UNIT_LAYERLEVEL" val="1_1_1"/>
  <p:tag name="KSO_WM_UNIT_VALUE" val="6"/>
  <p:tag name="KSO_WM_UNIT_HIGHLIGHT" val="0"/>
  <p:tag name="KSO_WM_UNIT_COMPATIBLE" val="0"/>
  <p:tag name="KSO_WM_BEAUTIFY_FLAG" val="#wm#"/>
  <p:tag name="KSO_WM_UNIT_PRESET_TEXT" val="添加标题"/>
  <p:tag name="KSO_WM_UNIT_ISCONTENTSTITLE" val="0"/>
  <p:tag name="KSO_WM_UNIT_DIAGRAM_ISNUMVISUAL" val="0"/>
  <p:tag name="KSO_WM_UNIT_DIAGRAM_ISREFERUNIT" val="0"/>
  <p:tag name="KSO_WM_DIAGRAM_GROUP_CODE" val="l1-1"/>
  <p:tag name="KSO_WM_UNIT_TEXT_FILL_FORE_SCHEMECOLOR_INDEX" val="14"/>
  <p:tag name="KSO_WM_UNIT_TEXT_FILL_TYPE" val="1"/>
  <p:tag name="KSO_WM_UNIT_USESOURCEFORMAT_APPLY" val="1"/>
</p:tagLst>
</file>

<file path=ppt/tags/tag34.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diagram"/>
  <p:tag name="KSO_WM_TEMPLATE_INDEX" val="20188458"/>
  <p:tag name="KSO_WM_UNIT_TYPE" val="l_h_f"/>
  <p:tag name="KSO_WM_UNIT_INDEX" val="1_2_1"/>
  <p:tag name="KSO_WM_UNIT_ID" val="diagram20188458_5*l_h_f*1_2_1"/>
  <p:tag name="KSO_WM_UNIT_LAYERLEVEL" val="1_1_1"/>
  <p:tag name="KSO_WM_UNIT_VALUE" val="100"/>
  <p:tag name="KSO_WM_UNIT_HIGHLIGHT" val="0"/>
  <p:tag name="KSO_WM_UNIT_COMPATIBLE" val="0"/>
  <p:tag name="KSO_WM_BEAUTIFY_FLAG" val="#wm#"/>
  <p:tag name="KSO_WM_UNIT_PRESET_TEXT" val="单击此处添加文本具体内容，简明扼要的阐述您的观点。根据需要可酌情增减文字，以便观者准确的理解您传达的思想。"/>
  <p:tag name="KSO_WM_UNIT_DIAGRAM_ISNUMVISUAL" val="0"/>
  <p:tag name="KSO_WM_UNIT_DIAGRAM_ISREFERUNIT" val="0"/>
  <p:tag name="KSO_WM_DIAGRAM_GROUP_CODE" val="l1-1"/>
  <p:tag name="KSO_WM_UNIT_LINE_FORE_SCHEMECOLOR_INDEX" val="14"/>
  <p:tag name="KSO_WM_UNIT_LINE_FILL_TYPE" val="2"/>
  <p:tag name="KSO_WM_UNIT_TEXT_FILL_FORE_SCHEMECOLOR_INDEX" val="1"/>
  <p:tag name="KSO_WM_UNIT_TEXT_FILL_TYPE" val="1"/>
  <p:tag name="KSO_WM_UNIT_USESOURCEFORMAT_APPLY" val="1"/>
</p:tagLst>
</file>

<file path=ppt/tags/tag35.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diagram"/>
  <p:tag name="KSO_WM_TEMPLATE_INDEX" val="20188458"/>
  <p:tag name="KSO_WM_UNIT_TYPE" val="l_h_i"/>
  <p:tag name="KSO_WM_UNIT_INDEX" val="1_3_2"/>
  <p:tag name="KSO_WM_UNIT_ID" val="diagram20188458_5*l_h_i*1_3_2"/>
  <p:tag name="KSO_WM_UNIT_LAYERLEVEL" val="1_1_1"/>
  <p:tag name="KSO_WM_BEAUTIFY_FLAG" val="#wm#"/>
  <p:tag name="KSO_WM_UNIT_HIGHLIGHT" val="0"/>
  <p:tag name="KSO_WM_UNIT_COMPATIBLE" val="0"/>
  <p:tag name="KSO_WM_UNIT_DIAGRAM_ISNUMVISUAL" val="0"/>
  <p:tag name="KSO_WM_UNIT_DIAGRAM_ISREFERUNIT" val="0"/>
  <p:tag name="KSO_WM_DIAGRAM_GROUP_CODE" val="l1-1"/>
  <p:tag name="KSO_WM_UNIT_FILL_FORE_SCHEMECOLOR_INDEX" val="7"/>
  <p:tag name="KSO_WM_UNIT_FILL_TYPE" val="1"/>
  <p:tag name="KSO_WM_UNIT_TEXT_FILL_FORE_SCHEMECOLOR_INDEX" val="2"/>
  <p:tag name="KSO_WM_UNIT_TEXT_FILL_TYPE" val="1"/>
  <p:tag name="KSO_WM_UNIT_USESOURCEFORMAT_APPLY" val="1"/>
</p:tagLst>
</file>

<file path=ppt/tags/tag36.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diagram"/>
  <p:tag name="KSO_WM_TEMPLATE_INDEX" val="20188458"/>
  <p:tag name="KSO_WM_UNIT_TYPE" val="l_h_a"/>
  <p:tag name="KSO_WM_UNIT_INDEX" val="1_3_1"/>
  <p:tag name="KSO_WM_UNIT_ID" val="diagram20188458_5*l_h_a*1_3_1"/>
  <p:tag name="KSO_WM_UNIT_LAYERLEVEL" val="1_1_1"/>
  <p:tag name="KSO_WM_UNIT_VALUE" val="6"/>
  <p:tag name="KSO_WM_UNIT_HIGHLIGHT" val="0"/>
  <p:tag name="KSO_WM_UNIT_COMPATIBLE" val="0"/>
  <p:tag name="KSO_WM_BEAUTIFY_FLAG" val="#wm#"/>
  <p:tag name="KSO_WM_UNIT_PRESET_TEXT" val="添加标题"/>
  <p:tag name="KSO_WM_UNIT_ISCONTENTSTITLE" val="0"/>
  <p:tag name="KSO_WM_UNIT_DIAGRAM_ISNUMVISUAL" val="0"/>
  <p:tag name="KSO_WM_UNIT_DIAGRAM_ISREFERUNIT" val="0"/>
  <p:tag name="KSO_WM_DIAGRAM_GROUP_CODE" val="l1-1"/>
  <p:tag name="KSO_WM_UNIT_TEXT_FILL_FORE_SCHEMECOLOR_INDEX" val="14"/>
  <p:tag name="KSO_WM_UNIT_TEXT_FILL_TYPE" val="1"/>
  <p:tag name="KSO_WM_UNIT_USESOURCEFORMAT_APPLY" val="1"/>
</p:tagLst>
</file>

<file path=ppt/tags/tag37.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diagram"/>
  <p:tag name="KSO_WM_TEMPLATE_INDEX" val="20188458"/>
  <p:tag name="KSO_WM_UNIT_TYPE" val="l_h_f"/>
  <p:tag name="KSO_WM_UNIT_INDEX" val="1_3_1"/>
  <p:tag name="KSO_WM_UNIT_ID" val="diagram20188458_5*l_h_f*1_3_1"/>
  <p:tag name="KSO_WM_UNIT_LAYERLEVEL" val="1_1_1"/>
  <p:tag name="KSO_WM_UNIT_VALUE" val="100"/>
  <p:tag name="KSO_WM_UNIT_HIGHLIGHT" val="0"/>
  <p:tag name="KSO_WM_UNIT_COMPATIBLE" val="0"/>
  <p:tag name="KSO_WM_BEAUTIFY_FLAG" val="#wm#"/>
  <p:tag name="KSO_WM_UNIT_PRESET_TEXT" val="单击此处添加文本具体内容，简明扼要的阐述您的观点。根据需要可酌情增减文字，以便观者准确的理解您传达的思想。"/>
  <p:tag name="KSO_WM_UNIT_DIAGRAM_ISNUMVISUAL" val="0"/>
  <p:tag name="KSO_WM_UNIT_DIAGRAM_ISREFERUNIT" val="0"/>
  <p:tag name="KSO_WM_DIAGRAM_GROUP_CODE" val="l1-1"/>
  <p:tag name="KSO_WM_UNIT_LINE_FORE_SCHEMECOLOR_INDEX" val="14"/>
  <p:tag name="KSO_WM_UNIT_LINE_FILL_TYPE" val="2"/>
  <p:tag name="KSO_WM_UNIT_TEXT_FILL_FORE_SCHEMECOLOR_INDEX" val="1"/>
  <p:tag name="KSO_WM_UNIT_TEXT_FILL_TYPE" val="1"/>
  <p:tag name="KSO_WM_UNIT_USESOURCEFORMAT_APPLY" val="1"/>
</p:tagLst>
</file>

<file path=ppt/tags/tag38.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diagram"/>
  <p:tag name="KSO_WM_TEMPLATE_INDEX" val="20188458"/>
  <p:tag name="KSO_WM_UNIT_TYPE" val="l_h_i"/>
  <p:tag name="KSO_WM_UNIT_INDEX" val="1_4_1"/>
  <p:tag name="KSO_WM_UNIT_ID" val="diagram20188458_5*l_h_i*1_4_1"/>
  <p:tag name="KSO_WM_UNIT_LAYERLEVEL" val="1_1_1"/>
  <p:tag name="KSO_WM_BEAUTIFY_FLAG" val="#wm#"/>
  <p:tag name="KSO_WM_UNIT_HIGHLIGHT" val="0"/>
  <p:tag name="KSO_WM_UNIT_COMPATIBLE" val="0"/>
  <p:tag name="KSO_WM_UNIT_DIAGRAM_ISNUMVISUAL" val="0"/>
  <p:tag name="KSO_WM_UNIT_DIAGRAM_ISREFERUNIT" val="0"/>
  <p:tag name="KSO_WM_DIAGRAM_GROUP_CODE" val="l1-1"/>
  <p:tag name="KSO_WM_UNIT_FILL_FORE_SCHEMECOLOR_INDEX" val="8"/>
  <p:tag name="KSO_WM_UNIT_FILL_TYPE" val="1"/>
  <p:tag name="KSO_WM_UNIT_TEXT_FILL_FORE_SCHEMECOLOR_INDEX" val="2"/>
  <p:tag name="KSO_WM_UNIT_TEXT_FILL_TYPE" val="1"/>
  <p:tag name="KSO_WM_UNIT_USESOURCEFORMAT_APPLY" val="1"/>
</p:tagLst>
</file>

<file path=ppt/tags/tag39.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diagram"/>
  <p:tag name="KSO_WM_TEMPLATE_INDEX" val="20188458"/>
  <p:tag name="KSO_WM_UNIT_TYPE" val="l_h_a"/>
  <p:tag name="KSO_WM_UNIT_INDEX" val="1_4_1"/>
  <p:tag name="KSO_WM_UNIT_ID" val="diagram20188458_5*l_h_a*1_4_1"/>
  <p:tag name="KSO_WM_UNIT_LAYERLEVEL" val="1_1_1"/>
  <p:tag name="KSO_WM_UNIT_VALUE" val="6"/>
  <p:tag name="KSO_WM_UNIT_HIGHLIGHT" val="0"/>
  <p:tag name="KSO_WM_UNIT_COMPATIBLE" val="0"/>
  <p:tag name="KSO_WM_BEAUTIFY_FLAG" val="#wm#"/>
  <p:tag name="KSO_WM_UNIT_PRESET_TEXT" val="添加标题"/>
  <p:tag name="KSO_WM_UNIT_ISCONTENTSTITLE" val="0"/>
  <p:tag name="KSO_WM_UNIT_DIAGRAM_ISNUMVISUAL" val="0"/>
  <p:tag name="KSO_WM_UNIT_DIAGRAM_ISREFERUNIT" val="0"/>
  <p:tag name="KSO_WM_DIAGRAM_GROUP_CODE" val="l1-1"/>
  <p:tag name="KSO_WM_UNIT_TEXT_FILL_FORE_SCHEMECOLOR_INDEX" val="14"/>
  <p:tag name="KSO_WM_UNIT_TEXT_FILL_TYPE" val="1"/>
  <p:tag name="KSO_WM_UNIT_USESOURCEFORMAT_APPLY" val="1"/>
</p:tagLst>
</file>

<file path=ppt/tags/tag40.xml><?xml version="1.0" encoding="utf-8"?>
<p:tagLst xmlns:a="http://schemas.openxmlformats.org/drawingml/2006/main" xmlns:r="http://schemas.openxmlformats.org/officeDocument/2006/relationships" xmlns:p="http://schemas.openxmlformats.org/presentationml/2006/main">
  <p:tag name="KSO_WM_TAG_VERSION" val="1.0"/>
  <p:tag name="KSO_WM_TEMPLATE_CATEGORY" val="diagram"/>
  <p:tag name="KSO_WM_TEMPLATE_INDEX" val="20188458"/>
  <p:tag name="KSO_WM_UNIT_TYPE" val="l_h_f"/>
  <p:tag name="KSO_WM_UNIT_INDEX" val="1_4_1"/>
  <p:tag name="KSO_WM_UNIT_ID" val="diagram20188458_5*l_h_f*1_4_1"/>
  <p:tag name="KSO_WM_UNIT_LAYERLEVEL" val="1_1_1"/>
  <p:tag name="KSO_WM_UNIT_VALUE" val="100"/>
  <p:tag name="KSO_WM_UNIT_HIGHLIGHT" val="0"/>
  <p:tag name="KSO_WM_UNIT_COMPATIBLE" val="0"/>
  <p:tag name="KSO_WM_BEAUTIFY_FLAG" val="#wm#"/>
  <p:tag name="KSO_WM_UNIT_PRESET_TEXT" val="单击此处添加文本具体内容，简明扼要的阐述您的观点。根据需要可酌情增减文字，以便观者准确的理解您传达的思想。"/>
  <p:tag name="KSO_WM_UNIT_DIAGRAM_ISNUMVISUAL" val="0"/>
  <p:tag name="KSO_WM_UNIT_DIAGRAM_ISREFERUNIT" val="0"/>
  <p:tag name="KSO_WM_DIAGRAM_GROUP_CODE" val="l1-1"/>
  <p:tag name="KSO_WM_UNIT_LINE_FORE_SCHEMECOLOR_INDEX" val="14"/>
  <p:tag name="KSO_WM_UNIT_LINE_FILL_TYPE" val="2"/>
  <p:tag name="KSO_WM_UNIT_TEXT_FILL_FORE_SCHEMECOLOR_INDEX" val="1"/>
  <p:tag name="KSO_WM_UNIT_TEXT_FILL_TYPE" val="1"/>
  <p:tag name="KSO_WM_UNIT_USESOURCEFORMAT_APPLY" val="1"/>
</p:tagLst>
</file>

<file path=ppt/tags/tag41.xml><?xml version="1.0" encoding="utf-8"?>
<p:tagLst xmlns:a="http://schemas.openxmlformats.org/drawingml/2006/main" xmlns:r="http://schemas.openxmlformats.org/officeDocument/2006/relationships" xmlns:p="http://schemas.openxmlformats.org/presentationml/2006/main">
  <p:tag name="REFSHAPE" val="1579058548"/>
</p:tagLst>
</file>

<file path=ppt/tags/tag42.xml><?xml version="1.0" encoding="utf-8"?>
<p:tagLst xmlns:a="http://schemas.openxmlformats.org/drawingml/2006/main" xmlns:r="http://schemas.openxmlformats.org/officeDocument/2006/relationships" xmlns:p="http://schemas.openxmlformats.org/presentationml/2006/main">
  <p:tag name="REFSHAPE" val="1579060180"/>
</p:tagLst>
</file>

<file path=ppt/tags/tag43.xml><?xml version="1.0" encoding="utf-8"?>
<p:tagLst xmlns:a="http://schemas.openxmlformats.org/drawingml/2006/main" xmlns:r="http://schemas.openxmlformats.org/officeDocument/2006/relationships" xmlns:p="http://schemas.openxmlformats.org/presentationml/2006/main">
  <p:tag name="REFSHAPE" val="1579059092"/>
</p:tagLst>
</file>

<file path=ppt/tags/tag44.xml><?xml version="1.0" encoding="utf-8"?>
<p:tagLst xmlns:a="http://schemas.openxmlformats.org/drawingml/2006/main" xmlns:r="http://schemas.openxmlformats.org/officeDocument/2006/relationships" xmlns:p="http://schemas.openxmlformats.org/presentationml/2006/main">
  <p:tag name="REFSHAPE" val="1579058820"/>
</p:tagLst>
</file>

<file path=ppt/tags/tag45.xml><?xml version="1.0" encoding="utf-8"?>
<p:tagLst xmlns:a="http://schemas.openxmlformats.org/drawingml/2006/main" xmlns:r="http://schemas.openxmlformats.org/officeDocument/2006/relationships" xmlns:p="http://schemas.openxmlformats.org/presentationml/2006/main">
  <p:tag name="REFSHAPE" val="587427452"/>
</p:tagLst>
</file>

<file path=ppt/tags/tag46.xml><?xml version="1.0" encoding="utf-8"?>
<p:tagLst xmlns:a="http://schemas.openxmlformats.org/drawingml/2006/main" xmlns:r="http://schemas.openxmlformats.org/officeDocument/2006/relationships" xmlns:p="http://schemas.openxmlformats.org/presentationml/2006/main">
  <p:tag name="KSO_WM_UNIT_PLACING_PICTURE_USER_VIEWPORT" val="{&quot;height&quot;:4980,&quot;width&quot;:7176}"/>
</p:tagLst>
</file>

<file path=ppt/tags/tag47.xml><?xml version="1.0" encoding="utf-8"?>
<p:tagLst xmlns:a="http://schemas.openxmlformats.org/drawingml/2006/main" xmlns:r="http://schemas.openxmlformats.org/officeDocument/2006/relationships" xmlns:p="http://schemas.openxmlformats.org/presentationml/2006/main">
  <p:tag name="REFSHAPE" val="1279421540"/>
</p:tagLst>
</file>

<file path=ppt/tags/tag48.xml><?xml version="1.0" encoding="utf-8"?>
<p:tagLst xmlns:a="http://schemas.openxmlformats.org/drawingml/2006/main" xmlns:r="http://schemas.openxmlformats.org/officeDocument/2006/relationships" xmlns:p="http://schemas.openxmlformats.org/presentationml/2006/main">
  <p:tag name="KSO_WM_UNIT_PLACING_PICTURE_USER_VIEWPORT" val="{&quot;height&quot;:3084,&quot;width&quot;:5184}"/>
</p:tagLst>
</file>

<file path=ppt/tags/tag49.xml><?xml version="1.0" encoding="utf-8"?>
<p:tagLst xmlns:a="http://schemas.openxmlformats.org/drawingml/2006/main" xmlns:r="http://schemas.openxmlformats.org/officeDocument/2006/relationships" xmlns:p="http://schemas.openxmlformats.org/presentationml/2006/main">
  <p:tag name="REFSHAPE" val="587427452"/>
</p:tagLst>
</file>

<file path=ppt/tags/tag50.xml><?xml version="1.0" encoding="utf-8"?>
<p:tagLst xmlns:a="http://schemas.openxmlformats.org/drawingml/2006/main" xmlns:r="http://schemas.openxmlformats.org/officeDocument/2006/relationships" xmlns:p="http://schemas.openxmlformats.org/presentationml/2006/main">
  <p:tag name="KSO_WM_UNIT_ISCONTENTSTITLE" val="0"/>
  <p:tag name="KSO_WM_UNIT_PRESET_TEXT" val="我们是致力于研究AI智能创作PPT的一个团队;&#10;我们潜心钻研幻灯片的演示规律与创作思路，希望通过人工智能解放用户双手，不仅高效，且精准。"/>
  <p:tag name="KSO_WM_UNIT_NOCLEAR" val="0"/>
  <p:tag name="KSO_WM_UNIT_VALUE" val="105"/>
  <p:tag name="KSO_WM_UNIT_HIGHLIGHT" val="0"/>
  <p:tag name="KSO_WM_UNIT_COMPATIBLE" val="0"/>
  <p:tag name="KSO_WM_UNIT_DIAGRAM_ISNUMVISUAL" val="0"/>
  <p:tag name="KSO_WM_UNIT_DIAGRAM_ISREFERUNIT" val="0"/>
  <p:tag name="KSO_WM_UNIT_TYPE" val="f"/>
  <p:tag name="KSO_WM_UNIT_INDEX" val="1"/>
  <p:tag name="KSO_WM_UNIT_ID" val="diagram20203403_1*f*1"/>
  <p:tag name="KSO_WM_TEMPLATE_CATEGORY" val="diagram"/>
  <p:tag name="KSO_WM_TEMPLATE_INDEX" val="20203403"/>
  <p:tag name="KSO_WM_UNIT_LAYERLEVEL" val="1"/>
  <p:tag name="KSO_WM_TAG_VERSION" val="1.0"/>
  <p:tag name="KSO_WM_BEAUTIFY_FLAG" val="#wm#"/>
  <p:tag name="KSO_WM_UNIT_DEFAULT_FONT" val="16;24;2"/>
  <p:tag name="KSO_WM_UNIT_BLOCK" val="0"/>
  <p:tag name="KSO_WM_UNIT_DECORATE_INFO" val="{&quot;pDecorateInfoX&quot;:{&quot;IsLeft&quot;:true,&quot;IsRight&quot;:false,&quot;IsRatio&quot;:false},&quot;pDecorateInfoY&quot;:{&quot;IsTop&quot;:true,&quot;IsBottom&quot;:false,&quot;IsRatio&quot;:false}}"/>
  <p:tag name="KSO_WM_UNIT_PLACING_PICTURE_MD4" val="0"/>
  <p:tag name="KSO_WM_UNIT_TEXT_FILL_FORE_SCHEMECOLOR_INDEX_BRIGHTNESS" val="0.25"/>
  <p:tag name="KSO_WM_UNIT_TEXT_FILL_FORE_SCHEMECOLOR_INDEX" val="13"/>
  <p:tag name="KSO_WM_UNIT_TEXT_FILL_TYPE" val="1"/>
</p:tagLst>
</file>

<file path=ppt/tags/tag51.xml><?xml version="1.0" encoding="utf-8"?>
<p:tagLst xmlns:a="http://schemas.openxmlformats.org/drawingml/2006/main" xmlns:r="http://schemas.openxmlformats.org/officeDocument/2006/relationships" xmlns:p="http://schemas.openxmlformats.org/presentationml/2006/main">
  <p:tag name="KSO_WM_UNIT_ISCONTENTSTITLE" val="0"/>
  <p:tag name="KSO_WM_UNIT_PRESET_TEXT" val="点击此处添加大标题"/>
  <p:tag name="KSO_WM_UNIT_NOCLEAR" val="0"/>
  <p:tag name="KSO_WM_UNIT_VALUE" val="16"/>
  <p:tag name="KSO_WM_UNIT_HIGHLIGHT" val="0"/>
  <p:tag name="KSO_WM_UNIT_COMPATIBLE" val="0"/>
  <p:tag name="KSO_WM_UNIT_DIAGRAM_ISNUMVISUAL" val="0"/>
  <p:tag name="KSO_WM_UNIT_DIAGRAM_ISREFERUNIT" val="0"/>
  <p:tag name="KSO_WM_UNIT_TYPE" val="a"/>
  <p:tag name="KSO_WM_UNIT_INDEX" val="1"/>
  <p:tag name="KSO_WM_UNIT_ID" val="diagram20203403_1*a*1"/>
  <p:tag name="KSO_WM_TEMPLATE_CATEGORY" val="diagram"/>
  <p:tag name="KSO_WM_TEMPLATE_INDEX" val="20203403"/>
  <p:tag name="KSO_WM_UNIT_LAYERLEVEL" val="1"/>
  <p:tag name="KSO_WM_TAG_VERSION" val="1.0"/>
  <p:tag name="KSO_WM_BEAUTIFY_FLAG" val="#wm#"/>
  <p:tag name="KSO_WM_UNIT_DEFAULT_FONT" val="36;44;4"/>
  <p:tag name="KSO_WM_UNIT_BLOCK" val="0"/>
  <p:tag name="KSO_WM_UNIT_DECORATE_INFO" val="{&quot;pDecorateInfoX&quot;:{&quot;IsLeft&quot;:true,&quot;IsRight&quot;:false,&quot;IsRatio&quot;:false},&quot;pDecorateInfoY&quot;:{&quot;IsTop&quot;:true,&quot;IsBottom&quot;:false,&quot;IsRatio&quot;:false}}"/>
  <p:tag name="KSO_WM_UNIT_ISNUMDGMTITLE" val="0"/>
  <p:tag name="KSO_WM_UNIT_PLACING_PICTURE_MD4" val="0"/>
  <p:tag name="KSO_WM_UNIT_SMARTLAYOUT_COMPRESS_INFO" val="{&#10;    &quot;id&quot;: &quot;2020-03-09T15:35:24&quot;,&#10;    &quot;max&quot;: 1.7475590551181028,&#10;    &quot;topChanged&quot;: 0&#10;}&#10;"/>
  <p:tag name="KSO_WM_UNIT_TEXT_FILL_FORE_SCHEMECOLOR_INDEX_BRIGHTNESS" val="0"/>
  <p:tag name="KSO_WM_UNIT_TEXT_FILL_FORE_SCHEMECOLOR_INDEX" val="14"/>
  <p:tag name="KSO_WM_UNIT_TEXT_FILL_TYPE" val="1"/>
</p:tagLst>
</file>

<file path=ppt/tags/tag52.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NDEX" val="2"/>
  <p:tag name="KSO_WM_TEMPLATE_CATEGORY" val="custom"/>
  <p:tag name="KSO_WM_TEMPLATE_INDEX" val="20181606"/>
  <p:tag name="KSO_WM_UNIT_ID" val="custom20181606_20*i*2"/>
</p:tagLst>
</file>

<file path=ppt/tags/tag53.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NDEX" val="1"/>
  <p:tag name="KSO_WM_TEMPLATE_CATEGORY" val="custom"/>
  <p:tag name="KSO_WM_TEMPLATE_INDEX" val="20181606"/>
  <p:tag name="KSO_WM_UNIT_ID" val="custom20181606_20*i*1"/>
</p:tagLst>
</file>

<file path=ppt/tags/tag54.xml><?xml version="1.0" encoding="utf-8"?>
<p:tagLst xmlns:a="http://schemas.openxmlformats.org/drawingml/2006/main" xmlns:r="http://schemas.openxmlformats.org/officeDocument/2006/relationships" xmlns:p="http://schemas.openxmlformats.org/presentationml/2006/main">
  <p:tag name="KSO_WM_TAG_VERSION" val="1.0"/>
  <p:tag name="KSO_WM_UNIT_TYPE" val="h_a"/>
  <p:tag name="KSO_WM_UNIT_INDEX" val="1_1"/>
  <p:tag name="KSO_WM_UNIT_LAYERLEVEL" val="1_1"/>
  <p:tag name="KSO_WM_UNIT_VALUE" val="16"/>
  <p:tag name="KSO_WM_UNIT_HIGHLIGHT" val="0"/>
  <p:tag name="KSO_WM_UNIT_COMPATIBLE" val="0"/>
  <p:tag name="KSO_WM_UNIT_CLEAR" val="0"/>
  <p:tag name="KSO_WM_UNIT_PRESET_TEXT_INDEX" val="0"/>
  <p:tag name="KSO_WM_UNIT_PRESET_TEXT_LEN" val="9"/>
  <p:tag name="KSO_WM_BEAUTIFY_FLAG" val="#wm#"/>
  <p:tag name="KSO_WM_TEMPLATE_CATEGORY" val="custom"/>
  <p:tag name="KSO_WM_TEMPLATE_INDEX" val="20181606"/>
  <p:tag name="KSO_WM_UNIT_ID" val="custom20181606_20*h_a*1_1"/>
</p:tagLst>
</file>

<file path=ppt/tags/tag55.xml><?xml version="1.0" encoding="utf-8"?>
<p:tagLst xmlns:a="http://schemas.openxmlformats.org/drawingml/2006/main" xmlns:r="http://schemas.openxmlformats.org/officeDocument/2006/relationships" xmlns:p="http://schemas.openxmlformats.org/presentationml/2006/main">
  <p:tag name="KSO_WM_TAG_VERSION" val="1.0"/>
  <p:tag name="KSO_WM_UNIT_TYPE" val="h_f"/>
  <p:tag name="KSO_WM_UNIT_INDEX" val="1_1"/>
  <p:tag name="KSO_WM_UNIT_LAYERLEVEL" val="1_1"/>
  <p:tag name="KSO_WM_UNIT_VALUE" val="170"/>
  <p:tag name="KSO_WM_UNIT_HIGHLIGHT" val="0"/>
  <p:tag name="KSO_WM_UNIT_COMPATIBLE" val="0"/>
  <p:tag name="KSO_WM_UNIT_CLEAR" val="0"/>
  <p:tag name="KSO_WM_BEAUTIFY_FLAG" val="#wm#"/>
  <p:tag name="KSO_WM_UNIT_PRESET_TEXT" val="WPS Office专业版是针对企业用户提供的办公软件产品，强大的系统集成能力，目前已经与超过240家系统开发厂商建立合作关系，实现了与主流中间件、应用系统的无缝集成，完成企业中应用系统的零成本迁移。WPS Office专业版是针对企业用户提供的办公软件产品，强大的系统集成能力，目前已经与超过240家系统开发厂商建立合作关系，实现了与主流中间件、应用系统的无缝集成。"/>
  <p:tag name="KSO_WM_TEMPLATE_CATEGORY" val="custom"/>
  <p:tag name="KSO_WM_TEMPLATE_INDEX" val="20181606"/>
  <p:tag name="KSO_WM_UNIT_ID" val="custom20181606_20*h_f*1_1"/>
</p:tagLst>
</file>

<file path=ppt/tags/tag56.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NDEX" val="2"/>
  <p:tag name="KSO_WM_TEMPLATE_CATEGORY" val="custom"/>
  <p:tag name="KSO_WM_TEMPLATE_INDEX" val="20181606"/>
  <p:tag name="KSO_WM_UNIT_ID" val="custom20181606_20*i*2"/>
</p:tagLst>
</file>

<file path=ppt/tags/tag57.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NDEX" val="1"/>
  <p:tag name="KSO_WM_TEMPLATE_CATEGORY" val="custom"/>
  <p:tag name="KSO_WM_TEMPLATE_INDEX" val="20181606"/>
  <p:tag name="KSO_WM_UNIT_ID" val="custom20181606_20*i*1"/>
</p:tagLst>
</file>

<file path=ppt/tags/tag58.xml><?xml version="1.0" encoding="utf-8"?>
<p:tagLst xmlns:a="http://schemas.openxmlformats.org/drawingml/2006/main" xmlns:r="http://schemas.openxmlformats.org/officeDocument/2006/relationships" xmlns:p="http://schemas.openxmlformats.org/presentationml/2006/main">
  <p:tag name="KSO_WM_TAG_VERSION" val="1.0"/>
  <p:tag name="KSO_WM_UNIT_TYPE" val="h_a"/>
  <p:tag name="KSO_WM_UNIT_INDEX" val="1_1"/>
  <p:tag name="KSO_WM_UNIT_LAYERLEVEL" val="1_1"/>
  <p:tag name="KSO_WM_UNIT_VALUE" val="16"/>
  <p:tag name="KSO_WM_UNIT_HIGHLIGHT" val="0"/>
  <p:tag name="KSO_WM_UNIT_COMPATIBLE" val="0"/>
  <p:tag name="KSO_WM_UNIT_CLEAR" val="0"/>
  <p:tag name="KSO_WM_UNIT_PRESET_TEXT_INDEX" val="0"/>
  <p:tag name="KSO_WM_UNIT_PRESET_TEXT_LEN" val="9"/>
  <p:tag name="KSO_WM_BEAUTIFY_FLAG" val="#wm#"/>
  <p:tag name="KSO_WM_TEMPLATE_CATEGORY" val="custom"/>
  <p:tag name="KSO_WM_TEMPLATE_INDEX" val="20181606"/>
  <p:tag name="KSO_WM_UNIT_ID" val="custom20181606_20*h_a*1_1"/>
</p:tagLst>
</file>

<file path=ppt/tags/tag59.xml><?xml version="1.0" encoding="utf-8"?>
<p:tagLst xmlns:a="http://schemas.openxmlformats.org/drawingml/2006/main" xmlns:r="http://schemas.openxmlformats.org/officeDocument/2006/relationships" xmlns:p="http://schemas.openxmlformats.org/presentationml/2006/main">
  <p:tag name="KSO_WM_TAG_VERSION" val="1.0"/>
  <p:tag name="KSO_WM_UNIT_TYPE" val="h_f"/>
  <p:tag name="KSO_WM_UNIT_INDEX" val="1_1"/>
  <p:tag name="KSO_WM_UNIT_LAYERLEVEL" val="1_1"/>
  <p:tag name="KSO_WM_UNIT_VALUE" val="170"/>
  <p:tag name="KSO_WM_UNIT_HIGHLIGHT" val="0"/>
  <p:tag name="KSO_WM_UNIT_COMPATIBLE" val="0"/>
  <p:tag name="KSO_WM_UNIT_CLEAR" val="0"/>
  <p:tag name="KSO_WM_BEAUTIFY_FLAG" val="#wm#"/>
  <p:tag name="KSO_WM_UNIT_PRESET_TEXT" val="WPS Office专业版是针对企业用户提供的办公软件产品，强大的系统集成能力，目前已经与超过240家系统开发厂商建立合作关系，实现了与主流中间件、应用系统的无缝集成，完成企业中应用系统的零成本迁移。WPS Office专业版是针对企业用户提供的办公软件产品，强大的系统集成能力，目前已经与超过240家系统开发厂商建立合作关系，实现了与主流中间件、应用系统的无缝集成。"/>
  <p:tag name="KSO_WM_TEMPLATE_CATEGORY" val="custom"/>
  <p:tag name="KSO_WM_TEMPLATE_INDEX" val="20181606"/>
  <p:tag name="KSO_WM_UNIT_ID" val="custom20181606_20*h_f*1_1"/>
</p:tagLst>
</file>

<file path=ppt/tags/tag60.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NDEX" val="2"/>
  <p:tag name="KSO_WM_TEMPLATE_CATEGORY" val="custom"/>
  <p:tag name="KSO_WM_TEMPLATE_INDEX" val="20181606"/>
  <p:tag name="KSO_WM_UNIT_ID" val="custom20181606_20*i*2"/>
</p:tagLst>
</file>

<file path=ppt/tags/tag61.xml><?xml version="1.0" encoding="utf-8"?>
<p:tagLst xmlns:a="http://schemas.openxmlformats.org/drawingml/2006/main" xmlns:r="http://schemas.openxmlformats.org/officeDocument/2006/relationships" xmlns:p="http://schemas.openxmlformats.org/presentationml/2006/main">
  <p:tag name="KSO_WM_TAG_VERSION" val="1.0"/>
  <p:tag name="KSO_WM_BEAUTIFY_FLAG" val="#wm#"/>
  <p:tag name="KSO_WM_UNIT_TYPE" val="i"/>
  <p:tag name="KSO_WM_UNIT_INDEX" val="1"/>
  <p:tag name="KSO_WM_TEMPLATE_CATEGORY" val="custom"/>
  <p:tag name="KSO_WM_TEMPLATE_INDEX" val="20181606"/>
  <p:tag name="KSO_WM_UNIT_ID" val="custom20181606_20*i*1"/>
</p:tagLst>
</file>

<file path=ppt/tags/tag62.xml><?xml version="1.0" encoding="utf-8"?>
<p:tagLst xmlns:a="http://schemas.openxmlformats.org/drawingml/2006/main" xmlns:r="http://schemas.openxmlformats.org/officeDocument/2006/relationships" xmlns:p="http://schemas.openxmlformats.org/presentationml/2006/main">
  <p:tag name="KSO_WM_TAG_VERSION" val="1.0"/>
  <p:tag name="KSO_WM_UNIT_TYPE" val="h_a"/>
  <p:tag name="KSO_WM_UNIT_INDEX" val="1_1"/>
  <p:tag name="KSO_WM_UNIT_LAYERLEVEL" val="1_1"/>
  <p:tag name="KSO_WM_UNIT_VALUE" val="16"/>
  <p:tag name="KSO_WM_UNIT_HIGHLIGHT" val="0"/>
  <p:tag name="KSO_WM_UNIT_COMPATIBLE" val="0"/>
  <p:tag name="KSO_WM_UNIT_CLEAR" val="0"/>
  <p:tag name="KSO_WM_UNIT_PRESET_TEXT_INDEX" val="0"/>
  <p:tag name="KSO_WM_UNIT_PRESET_TEXT_LEN" val="9"/>
  <p:tag name="KSO_WM_BEAUTIFY_FLAG" val="#wm#"/>
  <p:tag name="KSO_WM_TEMPLATE_CATEGORY" val="custom"/>
  <p:tag name="KSO_WM_TEMPLATE_INDEX" val="20181606"/>
  <p:tag name="KSO_WM_UNIT_ID" val="custom20181606_20*h_a*1_1"/>
</p:tagLst>
</file>

<file path=ppt/tags/tag6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1_1"/>
  <p:tag name="KSO_WM_UNIT_ID" val="diagram20204639_1*l_h_i*1_1_1"/>
  <p:tag name="KSO_WM_TEMPLATE_CATEGORY" val="diagram"/>
  <p:tag name="KSO_WM_TEMPLATE_INDEX" val="20204639"/>
  <p:tag name="KSO_WM_UNIT_LAYERLEVEL" val="1_1_1"/>
  <p:tag name="KSO_WM_TAG_VERSION" val="1.0"/>
  <p:tag name="KSO_WM_BEAUTIFY_FLAG" val="#wm#"/>
  <p:tag name="KSO_WM_UNIT_FILL_FORE_SCHEMECOLOR_INDEX" val="16"/>
  <p:tag name="KSO_WM_UNIT_FILL_TYPE" val="1"/>
  <p:tag name="KSO_WM_UNIT_LINE_FORE_SCHEMECOLOR_INDEX" val="5"/>
  <p:tag name="KSO_WM_UNIT_LINE_FILL_TYPE" val="2"/>
  <p:tag name="KSO_WM_UNIT_TEXT_FILL_FORE_SCHEMECOLOR_INDEX" val="2"/>
  <p:tag name="KSO_WM_UNIT_TEXT_FILL_TYPE" val="1"/>
  <p:tag name="KSO_WM_UNIT_USESOURCEFORMAT_APPLY" val="1"/>
</p:tagLst>
</file>

<file path=ppt/tags/tag64.xml><?xml version="1.0" encoding="utf-8"?>
<p:tagLst xmlns:a="http://schemas.openxmlformats.org/drawingml/2006/main" xmlns:r="http://schemas.openxmlformats.org/officeDocument/2006/relationships" xmlns:p="http://schemas.openxmlformats.org/presentationml/2006/main">
  <p:tag name="KSO_WM_UNIT_PRESET_TEXT" val="单击此处输入你的正文，文字是您思想的提炼，为了最终演示发布的良好效果，请尽量言简意赅的阐述观点；根据需要可酌情增减文字，以便观者可以准确理解您所传达的信息。&#10;您的正文已经简明扼要，但信息却错综复杂，需要用更多的文字来表述；但请您尽可能提炼思想的精髓，否则容易造成观者的阅读压力，适得其反。&#10;正如我们都希望改变世界，希望给人带去光明，但更多时候只需播下一颗种子，自然有微光照拂，雨露滋养。恰如其分的表达观点，往往可以事半功倍。&#10;单击此处输入你的正文，文字是您思想的提炼，为了最终演示发布的良好效果，请尽量言简意赅的阐述观点；根据需要可酌情增减文字，以便观者可以准确理解您所传达的信息。"/>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1_1"/>
  <p:tag name="KSO_WM_UNIT_ID" val="diagram20204639_1*l_h_f*1_1_1"/>
  <p:tag name="KSO_WM_TEMPLATE_CATEGORY" val="diagram"/>
  <p:tag name="KSO_WM_TEMPLATE_INDEX" val="20204639"/>
  <p:tag name="KSO_WM_UNIT_LAYERLEVEL" val="1_1_1"/>
  <p:tag name="KSO_WM_TAG_VERSION" val="1.0"/>
  <p:tag name="KSO_WM_BEAUTIFY_FLAG" val="#wm#"/>
  <p:tag name="KSO_WM_UNIT_TEXT_FILL_FORE_SCHEMECOLOR_INDEX" val="13"/>
  <p:tag name="KSO_WM_UNIT_TEXT_FILL_TYPE" val="1"/>
  <p:tag name="KSO_WM_UNIT_USESOURCEFORMAT_APPLY" val="1"/>
</p:tagLst>
</file>

<file path=ppt/tags/tag6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DIAGRAM_GROUP_CODE" val="l1-1"/>
  <p:tag name="KSO_WM_UNIT_TYPE" val="l_h_i"/>
  <p:tag name="KSO_WM_UNIT_INDEX" val="1_2_1"/>
  <p:tag name="KSO_WM_UNIT_ID" val="diagram20204639_1*l_h_i*1_2_1"/>
  <p:tag name="KSO_WM_TEMPLATE_CATEGORY" val="diagram"/>
  <p:tag name="KSO_WM_TEMPLATE_INDEX" val="20204639"/>
  <p:tag name="KSO_WM_UNIT_LAYERLEVEL" val="1_1_1"/>
  <p:tag name="KSO_WM_TAG_VERSION" val="1.0"/>
  <p:tag name="KSO_WM_BEAUTIFY_FLAG" val="#wm#"/>
  <p:tag name="KSO_WM_UNIT_FILL_FORE_SCHEMECOLOR_INDEX" val="16"/>
  <p:tag name="KSO_WM_UNIT_FILL_TYPE" val="1"/>
  <p:tag name="KSO_WM_UNIT_LINE_FORE_SCHEMECOLOR_INDEX" val="5"/>
  <p:tag name="KSO_WM_UNIT_LINE_FILL_TYPE" val="2"/>
  <p:tag name="KSO_WM_UNIT_TEXT_FILL_FORE_SCHEMECOLOR_INDEX" val="2"/>
  <p:tag name="KSO_WM_UNIT_TEXT_FILL_TYPE" val="1"/>
  <p:tag name="KSO_WM_UNIT_USESOURCEFORMAT_APPLY" val="1"/>
</p:tagLst>
</file>

<file path=ppt/tags/tag66.xml><?xml version="1.0" encoding="utf-8"?>
<p:tagLst xmlns:a="http://schemas.openxmlformats.org/drawingml/2006/main" xmlns:r="http://schemas.openxmlformats.org/officeDocument/2006/relationships" xmlns:p="http://schemas.openxmlformats.org/presentationml/2006/main">
  <p:tag name="KSO_WM_UNIT_PRESET_TEXT" val="单击此处输入你的正文，文字是您思想的提炼，为了最终演示发布的良好效果，请尽量言简意赅的阐述观点；根据需要可酌情增减文字，以便观者可以准确理解您所传达的信息。&#10;您的正文已经简明扼要，但信息却错综复杂，需要用更多的文字来表述；但请您尽可能提炼思想的精髓，否则容易造成观者的阅读压力，适得其反。&#10;正如我们都希望改变世界，希望给人带去光明，但更多时候只需播下一颗种子，自然有微光照拂，雨露滋养。恰如其分的表达观点，往往可以事半功倍。&#10;单击此处输入你的正文，文字是您思想的提炼，为了最终演示发布的良好效果，请尽量言简意赅的阐述观点；根据需要可酌情增减文字，以便观者可以准确理解您所传达的信息。"/>
  <p:tag name="KSO_WM_UNIT_NOCLEAR" val="0"/>
  <p:tag name="KSO_WM_UNIT_HIGHLIGHT" val="0"/>
  <p:tag name="KSO_WM_UNIT_COMPATIBLE" val="0"/>
  <p:tag name="KSO_WM_UNIT_DIAGRAM_ISNUMVISUAL" val="0"/>
  <p:tag name="KSO_WM_UNIT_DIAGRAM_ISREFERUNIT" val="0"/>
  <p:tag name="KSO_WM_DIAGRAM_GROUP_CODE" val="l1-1"/>
  <p:tag name="KSO_WM_UNIT_TYPE" val="l_h_f"/>
  <p:tag name="KSO_WM_UNIT_INDEX" val="1_2_1"/>
  <p:tag name="KSO_WM_UNIT_ID" val="diagram20204639_1*l_h_f*1_2_1"/>
  <p:tag name="KSO_WM_TEMPLATE_CATEGORY" val="diagram"/>
  <p:tag name="KSO_WM_TEMPLATE_INDEX" val="20204639"/>
  <p:tag name="KSO_WM_UNIT_LAYERLEVEL" val="1_1_1"/>
  <p:tag name="KSO_WM_TAG_VERSION" val="1.0"/>
  <p:tag name="KSO_WM_BEAUTIFY_FLAG" val="#wm#"/>
  <p:tag name="KSO_WM_UNIT_TEXT_FILL_FORE_SCHEMECOLOR_INDEX" val="13"/>
  <p:tag name="KSO_WM_UNIT_TEXT_FILL_TYPE" val="1"/>
  <p:tag name="KSO_WM_UNIT_USESOURCEFORMAT_APPLY" val="1"/>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B2B2B2"/>
      </a:lt2>
      <a:accent1>
        <a:srgbClr val="FF0517"/>
      </a:accent1>
      <a:accent2>
        <a:srgbClr val="BC000D"/>
      </a:accent2>
      <a:accent3>
        <a:srgbClr val="FFFFFF"/>
      </a:accent3>
      <a:accent4>
        <a:srgbClr val="000000"/>
      </a:accent4>
      <a:accent5>
        <a:srgbClr val="FFAAAB"/>
      </a:accent5>
      <a:accent6>
        <a:srgbClr val="AA000B"/>
      </a:accent6>
      <a:hlink>
        <a:srgbClr val="3A0004"/>
      </a:hlink>
      <a:folHlink>
        <a:srgbClr val="FF3B3B"/>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1092</Words>
  <Application>Microsoft Office PowerPoint</Application>
  <PresentationFormat>全屏显示(16:10)</PresentationFormat>
  <Paragraphs>96</Paragraphs>
  <Slides>12</Slides>
  <Notes>2</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12</vt:i4>
      </vt:variant>
    </vt:vector>
  </HeadingPairs>
  <TitlesOfParts>
    <vt:vector size="19" baseType="lpstr">
      <vt:lpstr>隶书</vt:lpstr>
      <vt:lpstr>宋体</vt:lpstr>
      <vt:lpstr>微软雅黑</vt:lpstr>
      <vt:lpstr>Arial</vt:lpstr>
      <vt:lpstr>Calibri</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施工智能</dc:title>
  <dc:creator>施工智能本部</dc:creator>
  <cp:lastModifiedBy>赵卫</cp:lastModifiedBy>
  <cp:revision>204</cp:revision>
  <dcterms:created xsi:type="dcterms:W3CDTF">2017-02-18T04:06:00Z</dcterms:created>
  <dcterms:modified xsi:type="dcterms:W3CDTF">2021-08-24T00:43:04Z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2052-11.1.0.9440</vt:lpwstr>
  </property>
  <property fmtid="{D5CDD505-2E9C-101B-9397-08002B2CF9AE}" pid="3" name="KSORubyTemplateID">
    <vt:lpwstr>2</vt:lpwstr>
  </property>
</Properties>
</file>